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saveSubsetFonts="1" autoCompressPictures="0">
  <p:sldMasterIdLst>
    <p:sldMasterId id="2147484789" r:id="rId4"/>
  </p:sldMasterIdLst>
  <p:notesMasterIdLst>
    <p:notesMasterId r:id="rId16"/>
  </p:notesMasterIdLst>
  <p:sldIdLst>
    <p:sldId id="261" r:id="rId5"/>
    <p:sldId id="264" r:id="rId6"/>
    <p:sldId id="262" r:id="rId7"/>
    <p:sldId id="263" r:id="rId8"/>
    <p:sldId id="265" r:id="rId9"/>
    <p:sldId id="266" r:id="rId10"/>
    <p:sldId id="267" r:id="rId11"/>
    <p:sldId id="268" r:id="rId12"/>
    <p:sldId id="269" r:id="rId13"/>
    <p:sldId id="270" r:id="rId14"/>
    <p:sldId id="271" r:id="rId15"/>
  </p:sldIdLst>
  <p:sldSz cx="12192000" cy="6858000"/>
  <p:notesSz cx="923925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Author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900"/>
    <a:srgbClr val="E4E4E4"/>
    <a:srgbClr val="FF9933"/>
    <a:srgbClr val="009999"/>
    <a:srgbClr val="FCBB04"/>
    <a:srgbClr val="33CC33"/>
    <a:srgbClr val="0070C0"/>
    <a:srgbClr val="990099"/>
    <a:srgbClr val="ECD9C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86" autoAdjust="0"/>
    <p:restoredTop sz="76621" autoAdjust="0"/>
  </p:normalViewPr>
  <p:slideViewPr>
    <p:cSldViewPr snapToGrid="0">
      <p:cViewPr varScale="1">
        <p:scale>
          <a:sx n="53" d="100"/>
          <a:sy n="53" d="100"/>
        </p:scale>
        <p:origin x="1114" y="24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6" Type="http://schemas.openxmlformats.org/officeDocument/2006/relationships/notesMaster" Target="notesMasters/notesMaster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003675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233437" y="0"/>
            <a:ext cx="4003675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F074BB4-4535-4B84-9375-32F139E98573}" type="datetimeFigureOut">
              <a:rPr lang="en-US" smtClean="0"/>
              <a:t>6/20/2021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562225" y="857250"/>
            <a:ext cx="4114800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23925" y="3300413"/>
            <a:ext cx="7391400" cy="2700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910"/>
            <a:ext cx="4003675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233437" y="6513910"/>
            <a:ext cx="4003675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EBC1FF0-39E3-4709-8291-C3C664E8A35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20528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3 “Course Elements”:</a:t>
            </a:r>
            <a:br>
              <a:rPr lang="en-US" dirty="0"/>
            </a:br>
            <a:r>
              <a:rPr lang="en-US" dirty="0"/>
              <a:t>1  Enduring Understandings,   2  Big Ideas,    3 Course Skills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EBC1FF0-39E3-4709-8291-C3C664E8A350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571063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EBC1FF0-39E3-4709-8291-C3C664E8A350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685878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EBC1FF0-39E3-4709-8291-C3C664E8A350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955957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arenBoth"/>
            </a:pPr>
            <a:r>
              <a:rPr lang="en-US" dirty="0"/>
              <a:t>DETAILS that reveal character’s PERSPECTIVE and MOTIVES</a:t>
            </a:r>
          </a:p>
          <a:p>
            <a:pPr marL="228600" indent="-228600">
              <a:buAutoNum type="arabicParenBoth"/>
            </a:pPr>
            <a:r>
              <a:rPr lang="en-US" dirty="0"/>
              <a:t>CHANGES (or lack of change) in a character</a:t>
            </a:r>
          </a:p>
          <a:p>
            <a:pPr marL="228600" indent="-228600">
              <a:buAutoNum type="arabicParenBoth"/>
            </a:pPr>
            <a:r>
              <a:rPr lang="en-US" dirty="0"/>
              <a:t>CONTRASTING CHARACTERS</a:t>
            </a:r>
          </a:p>
          <a:p>
            <a:pPr marL="228600" indent="-228600">
              <a:buAutoNum type="arabicParenBoth"/>
            </a:pPr>
            <a:r>
              <a:rPr lang="en-US" b="1" dirty="0"/>
              <a:t>COMPLEXITIES</a:t>
            </a:r>
            <a:r>
              <a:rPr lang="en-US" dirty="0"/>
              <a:t> in RELATIONSHIPS</a:t>
            </a:r>
          </a:p>
          <a:p>
            <a:pPr marL="228600" indent="-228600">
              <a:buAutoNum type="arabicParenBoth"/>
            </a:pPr>
            <a:r>
              <a:rPr lang="en-US" dirty="0"/>
              <a:t>CHOICES, ACTIONS, and SPEECH that reveal COMPLEXITIES</a:t>
            </a:r>
          </a:p>
          <a:p>
            <a:pPr marL="228600" indent="-228600">
              <a:buAutoNum type="arabicParenBoth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EBC1FF0-39E3-4709-8291-C3C664E8A350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63781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arenBoth"/>
            </a:pPr>
            <a:r>
              <a:rPr lang="en-US" dirty="0"/>
              <a:t>TEXTUAL DETAILS that convey or reveal setting</a:t>
            </a:r>
          </a:p>
          <a:p>
            <a:pPr marL="228600" indent="-228600">
              <a:buAutoNum type="arabicParenBoth"/>
            </a:pPr>
            <a:r>
              <a:rPr lang="en-US" dirty="0"/>
              <a:t>FUNCTION of setting</a:t>
            </a:r>
          </a:p>
          <a:p>
            <a:pPr marL="228600" indent="-228600">
              <a:buAutoNum type="arabicParenBoth"/>
            </a:pPr>
            <a:r>
              <a:rPr lang="en-US" dirty="0"/>
              <a:t>RELATIONSHIP between a character and setting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EBC1FF0-39E3-4709-8291-C3C664E8A350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992659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arenBoth"/>
            </a:pPr>
            <a:r>
              <a:rPr lang="en-US" dirty="0"/>
              <a:t>ORDER of events</a:t>
            </a:r>
          </a:p>
          <a:p>
            <a:pPr marL="228600" indent="-228600">
              <a:buAutoNum type="arabicParenBoth"/>
            </a:pPr>
            <a:r>
              <a:rPr lang="en-US" dirty="0"/>
              <a:t>function of SEQUENCE of events</a:t>
            </a:r>
          </a:p>
          <a:p>
            <a:pPr marL="228600" indent="-228600">
              <a:buAutoNum type="arabicParenBoth"/>
            </a:pPr>
            <a:r>
              <a:rPr lang="en-US" dirty="0"/>
              <a:t>function of STRUCTURE</a:t>
            </a:r>
          </a:p>
          <a:p>
            <a:pPr marL="228600" indent="-228600">
              <a:buAutoNum type="arabicParenBoth"/>
            </a:pPr>
            <a:r>
              <a:rPr lang="en-US" dirty="0"/>
              <a:t>function of CONTRASTS</a:t>
            </a:r>
          </a:p>
          <a:p>
            <a:pPr marL="228600" indent="-228600">
              <a:buAutoNum type="arabicParenBoth"/>
            </a:pPr>
            <a:r>
              <a:rPr lang="en-US" dirty="0"/>
              <a:t>function of EVENT or SET OF EVENTS</a:t>
            </a:r>
          </a:p>
          <a:p>
            <a:pPr marL="228600" indent="-228600">
              <a:buAutoNum type="arabicParenBoth"/>
            </a:pPr>
            <a:r>
              <a:rPr lang="en-US" dirty="0"/>
              <a:t>function of CONFLICT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EBC1FF0-39E3-4709-8291-C3C664E8A350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98837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of the NARRATOR or SPEAKER (point of view)</a:t>
            </a:r>
          </a:p>
          <a:p>
            <a:pPr marL="228600" indent="-228600">
              <a:buAutoNum type="arabicParenBoth"/>
            </a:pPr>
            <a:r>
              <a:rPr lang="en-US" dirty="0"/>
              <a:t>IDENTIFY and DESCRIBE the narrator or speaker</a:t>
            </a:r>
          </a:p>
          <a:p>
            <a:pPr marL="228600" indent="-228600">
              <a:buAutoNum type="arabicParenBoth"/>
            </a:pPr>
            <a:r>
              <a:rPr lang="en-US" dirty="0"/>
              <a:t>function of POINT OF VIEW</a:t>
            </a:r>
          </a:p>
          <a:p>
            <a:pPr marL="228600" indent="-228600">
              <a:buAutoNum type="arabicParenBoth"/>
            </a:pPr>
            <a:r>
              <a:rPr lang="en-US" dirty="0"/>
              <a:t>identify details, diction, or syntax that REVEAL perspective</a:t>
            </a:r>
          </a:p>
          <a:p>
            <a:pPr marL="228600" indent="-228600">
              <a:buAutoNum type="arabicParenBoth"/>
            </a:pPr>
            <a:r>
              <a:rPr lang="en-US" dirty="0"/>
              <a:t>how narrator’s RELIABILITY affects a narrative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EBC1FF0-39E3-4709-8291-C3C664E8A350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579183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arenBoth"/>
            </a:pPr>
            <a:r>
              <a:rPr lang="en-US" dirty="0"/>
              <a:t>distinguish between LITERAL and FIGURATIVE language; </a:t>
            </a:r>
          </a:p>
          <a:p>
            <a:pPr marL="228600" indent="-228600">
              <a:buAutoNum type="arabicParenBoth"/>
            </a:pPr>
            <a:r>
              <a:rPr lang="en-US" dirty="0"/>
              <a:t>DICTION, “function of specific words”</a:t>
            </a:r>
          </a:p>
          <a:p>
            <a:pPr marL="228600" indent="-228600">
              <a:buAutoNum type="arabicParenBoth"/>
            </a:pPr>
            <a:r>
              <a:rPr lang="en-US" dirty="0"/>
              <a:t>identify and explain the function of a SYMBOL</a:t>
            </a:r>
          </a:p>
          <a:p>
            <a:pPr marL="228600" indent="-228600">
              <a:buAutoNum type="arabicParenBoth"/>
            </a:pPr>
            <a:r>
              <a:rPr lang="en-US" dirty="0"/>
              <a:t>identify and explain the function of IMAGES/IMAGERY</a:t>
            </a:r>
          </a:p>
          <a:p>
            <a:pPr marL="0" indent="0">
              <a:buNone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EBC1FF0-39E3-4709-8291-C3C664E8A350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87267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arenBoth"/>
            </a:pPr>
            <a:r>
              <a:rPr lang="en-US" dirty="0"/>
              <a:t>identify and explain the function of a SIMILE</a:t>
            </a:r>
          </a:p>
          <a:p>
            <a:pPr marL="228600" marR="0" lvl="0" indent="-2286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AutoNum type="arabicParenBoth"/>
              <a:tabLst/>
              <a:defRPr/>
            </a:pPr>
            <a:r>
              <a:rPr lang="en-US" dirty="0"/>
              <a:t>… of a METAPHOR</a:t>
            </a:r>
          </a:p>
          <a:p>
            <a:pPr marL="228600" marR="0" lvl="0" indent="-2286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AutoNum type="arabicParenBoth"/>
              <a:tabLst/>
              <a:defRPr/>
            </a:pPr>
            <a:r>
              <a:rPr lang="en-US" dirty="0"/>
              <a:t>… of PERSONIFICATION</a:t>
            </a:r>
          </a:p>
          <a:p>
            <a:pPr marL="228600" marR="0" lvl="0" indent="-2286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AutoNum type="arabicParenBoth"/>
              <a:tabLst/>
              <a:defRPr/>
            </a:pPr>
            <a:r>
              <a:rPr lang="en-US" dirty="0"/>
              <a:t>… of an ALLUSION</a:t>
            </a:r>
          </a:p>
          <a:p>
            <a:pPr marL="228600" indent="-228600">
              <a:buAutoNum type="arabicParenBoth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EBC1FF0-39E3-4709-8291-C3C664E8A350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8648274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228600" indent="-228600">
              <a:buAutoNum type="arabicParenBoth"/>
            </a:pPr>
            <a:r>
              <a:rPr lang="en-US" dirty="0"/>
              <a:t>develop a defensible CLAIM</a:t>
            </a:r>
          </a:p>
          <a:p>
            <a:pPr marL="228600" indent="-228600">
              <a:buAutoNum type="arabicParenBoth"/>
            </a:pPr>
            <a:r>
              <a:rPr lang="en-US" dirty="0"/>
              <a:t>write a thesis statement to convey a claim</a:t>
            </a:r>
          </a:p>
          <a:p>
            <a:pPr marL="228600" indent="-228600">
              <a:buAutoNum type="arabicParenBoth"/>
            </a:pPr>
            <a:r>
              <a:rPr lang="en-US" dirty="0"/>
              <a:t>develop COMMENTARY that explains relationship among textual evidence and the claim</a:t>
            </a:r>
          </a:p>
          <a:p>
            <a:pPr marL="228600" indent="-228600">
              <a:buAutoNum type="arabicParenBoth"/>
            </a:pPr>
            <a:r>
              <a:rPr lang="en-US" dirty="0"/>
              <a:t>select and use relevant and sufficient EVIDENCE</a:t>
            </a:r>
          </a:p>
          <a:p>
            <a:pPr marL="228600" indent="-228600">
              <a:buAutoNum type="arabicParenBoth"/>
            </a:pPr>
            <a:r>
              <a:rPr lang="en-US" dirty="0"/>
              <a:t>demonstrate CONTROL over the elements of composition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EBC1FF0-39E3-4709-8291-C3C664E8A350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385855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BFD0EF-40BB-4B4C-9DE8-65EDC797F1B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F14A284-DE5A-4EDF-8B7F-05196F5EF5E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7C20667-2264-43A3-B4D2-F3CBE3D671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C4743A-CCAE-413F-8C44-95625636751C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0EBA68B-0E44-4C78-A981-EFF78F54B8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noProof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AEA65E-B35B-42AD-86B6-2D98527ABA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2271283093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09C0AE-1844-49CB-95BB-76BA96B736B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1A5306F-ED98-4AE1-BC43-BA0DA1E95AD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AAC3773-D036-4D55-A34A-E84B8388D0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189232-2C36-4EC7-865E-7DCE3D5F014F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254DB72-7146-4929-B804-694BE7D123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noProof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8E26AD-1F8A-4BBC-AF9E-86A584DF8A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38539344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179CDB7-68B2-4E69-9537-CC31027F253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6FB0F5B-69EF-4AC6-BFB0-27DFE23D85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3E528B6-E6C4-454D-A9F8-21070A2FF4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B3DD4A-2AC3-4BD0-B0B1-DAA66193F763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5561F3-FB1F-48A8-8A99-9535D8B820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noProof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A8AFF6-003B-4922-87C2-84BC7F48F2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1895137265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F6629F-D448-44E1-A71C-E56133CFE5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770DB51-B8DA-43C8-AD13-AF041C2743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3081F-E2EE-4DB7-AC00-5DB2553434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43F81D-93B2-4829-BF75-B09A3C512A2D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865679E-A79A-4938-815D-BC7DF740C5A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noProof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4173D6A-19D8-46B5-AB2F-755FF53BE7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34813969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0EDD60-8DF3-4FD6-AC05-A2106C2C36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FF32CE3-1E57-4FD3-8F45-85E0A2954D1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C748B4E-FEE1-488B-A419-CDF4097C0C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DAB3377-A13F-4482-B99D-60587B0005E7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F69829-BC00-4ED7-AE7A-EBC82291B2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noProof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1BE27C-AB58-442F-8BD2-F4B9EB9D99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3160260232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5B9EB6-C871-4B2D-BECE-1892099D16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3FBF17-14ED-4CF6-82FB-D37CA3CAF54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78036C5-118F-4F70-B3B6-1CDF0B9B5F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A0F1CDC-A349-4346-96AB-4A84CEDDC9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27EF37-3F9A-4D6A-B421-07C0B7DBFF98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AE266BD-7B6B-48DE-A02F-4B0E21046E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noProof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38C3790-1994-4946-8781-C0FC70176B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13091150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B6E0131-4DFE-4856-98B8-F2DE54D6092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347C12-29FE-4F36-A850-5E3A5661C48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EE40609-F3A5-444C-BF50-D9C678C7B13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53BE0A3-C8AC-4EF0-92A1-FA83EC9C9A5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24274C3-27A9-4465-8240-100B7478A5E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46908FB-AF5A-4B4D-BC61-9B88307672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8DAB92-6668-452B-8A8C-5748B26E07CA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1D68434-9803-434A-A527-49D13370FE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noProof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16DE313-D4DF-47E9-A3D2-F090B12272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8203954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8A636A-7458-4343-9A09-1D115590AD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FEA35B3-5BA3-4A08-81C6-5E24469AB3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02527-5017-436B-81CA-82071416148D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5A1F232-9381-4499-9C7B-E4C7402CAB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noProof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CB9E241-7959-4417-AB5D-62FFAB9632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20357477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2991CE5-53E1-4F56-84B5-F5D8A4DC8D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05DE0-F02B-4211-9D07-FA606F2CE4C7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CC82EEB-406D-4054-A938-E6F56FEA0D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noProof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677135E-F688-4D35-86AC-3AA9AC588E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2715307015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DF1E551-9C32-407F-B027-F64EABDFFE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BA43F6E-A739-4F80-AA6E-EAB49319AF8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3FEDB51-7394-4CC0-9531-8FF03F87053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274ACBB-3F24-47E9-89D3-F3FA9B833B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A856D1-5618-497F-899D-8DE54F4A248B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5909A24-EFD3-48D3-B3FE-5BD42B519B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noProof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30F04B7-90B8-489A-B2BC-5EF56402F4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3605847745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19E9070-763C-4E56-9A88-99886FAE98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CBE2C56-F2C3-4ED1-AC28-47544BBE4E4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868C4C7-E390-4C67-902B-A29ABB7D7F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659DE4C-AC6E-4236-AFE2-411EB0D2D9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F9D3BB-269B-451A-8667-7B7AD414452D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19828B4-C18B-4806-8302-2631C48DFB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noProof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1B59F4-81DE-48AA-9271-5C23E3196F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33395124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3493353-56C6-4ABC-A268-603AA7AA3C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E76AFA2-4707-4453-9C6B-6CF22F2B77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952EE6-114C-40F2-9CCE-81C91C46055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89E4FD-F167-4CFD-8236-87629D6FDD41}" type="datetime1">
              <a:rPr lang="en-US" noProof="0" smtClean="0"/>
              <a:t>6/20/2021</a:t>
            </a:fld>
            <a:endParaRPr lang="en-US" noProof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C42EE61-8687-4226-885F-D69133430CE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noProof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E50D30-EF07-4488-AA72-0C8D0B7E347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66EA62-41C5-4F9A-A915-5B0BC739C923}" type="slidenum">
              <a:rPr lang="en-US" noProof="0" smtClean="0"/>
              <a:t>‹#›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23712954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790" r:id="rId1"/>
    <p:sldLayoutId id="2147484791" r:id="rId2"/>
    <p:sldLayoutId id="2147484792" r:id="rId3"/>
    <p:sldLayoutId id="2147484793" r:id="rId4"/>
    <p:sldLayoutId id="2147484794" r:id="rId5"/>
    <p:sldLayoutId id="2147484795" r:id="rId6"/>
    <p:sldLayoutId id="2147484796" r:id="rId7"/>
    <p:sldLayoutId id="2147484797" r:id="rId8"/>
    <p:sldLayoutId id="2147484798" r:id="rId9"/>
    <p:sldLayoutId id="2147484799" r:id="rId10"/>
    <p:sldLayoutId id="2147484800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1">
                <a:lumMod val="85000"/>
              </a:schemeClr>
            </a:gs>
            <a:gs pos="100000">
              <a:schemeClr val="bg1">
                <a:lumMod val="95000"/>
              </a:schemeClr>
            </a:gs>
          </a:gsLst>
          <a:lin ang="135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 descr="decorative element"/>
          <p:cNvSpPr>
            <a:spLocks noGrp="1"/>
          </p:cNvSpPr>
          <p:nvPr>
            <p:ph type="title"/>
          </p:nvPr>
        </p:nvSpPr>
        <p:spPr>
          <a:xfrm>
            <a:off x="2797946" y="3867677"/>
            <a:ext cx="6596108" cy="1478969"/>
          </a:xfrm>
        </p:spPr>
        <p:txBody>
          <a:bodyPr>
            <a:noAutofit/>
          </a:bodyPr>
          <a:lstStyle/>
          <a:p>
            <a:pPr algn="ctr"/>
            <a:r>
              <a:rPr lang="en-US" sz="2800" dirty="0">
                <a:solidFill>
                  <a:schemeClr val="tx2"/>
                </a:solidFill>
              </a:rPr>
              <a:t>AP ENGLISH LITERATURE &amp; COMPOSITION</a:t>
            </a:r>
          </a:p>
        </p:txBody>
      </p:sp>
      <p:sp>
        <p:nvSpPr>
          <p:cNvPr id="95" name="Oval 94">
            <a:extLst>
              <a:ext uri="{FF2B5EF4-FFF2-40B4-BE49-F238E27FC236}">
                <a16:creationId xmlns:a16="http://schemas.microsoft.com/office/drawing/2014/main" id="{F63E54AC-1CB7-43BF-B0A4-82DE6FEB166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6852458" y="1014116"/>
            <a:ext cx="85961" cy="85961"/>
          </a:xfrm>
          <a:prstGeom prst="ellipse">
            <a:avLst/>
          </a:prstGeom>
          <a:noFill/>
          <a:ln>
            <a:noFill/>
          </a:ln>
          <a:scene3d>
            <a:camera prst="obliqueTopLeft"/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5" name="Group 74">
            <a:extLst>
              <a:ext uri="{FF2B5EF4-FFF2-40B4-BE49-F238E27FC236}">
                <a16:creationId xmlns:a16="http://schemas.microsoft.com/office/drawing/2014/main" id="{955DA40A-F22E-4035-95E8-57BCF07576DA}"/>
              </a:ext>
            </a:extLst>
          </p:cNvPr>
          <p:cNvGrpSpPr/>
          <p:nvPr/>
        </p:nvGrpSpPr>
        <p:grpSpPr>
          <a:xfrm>
            <a:off x="3384597" y="603980"/>
            <a:ext cx="5422806" cy="5152802"/>
            <a:chOff x="3609001" y="603980"/>
            <a:chExt cx="5422806" cy="5152802"/>
          </a:xfrm>
        </p:grpSpPr>
        <p:sp>
          <p:nvSpPr>
            <p:cNvPr id="2" name="Rectangle: Rounded Corners 1">
              <a:extLst>
                <a:ext uri="{FF2B5EF4-FFF2-40B4-BE49-F238E27FC236}">
                  <a16:creationId xmlns:a16="http://schemas.microsoft.com/office/drawing/2014/main" id="{67B97765-27D5-4F8E-9C49-71B6DBDA60B0}"/>
                </a:ext>
              </a:extLst>
            </p:cNvPr>
            <p:cNvSpPr/>
            <p:nvPr/>
          </p:nvSpPr>
          <p:spPr>
            <a:xfrm>
              <a:off x="5775505" y="603980"/>
              <a:ext cx="988821" cy="820271"/>
            </a:xfrm>
            <a:prstGeom prst="roundRect">
              <a:avLst/>
            </a:prstGeom>
            <a:solidFill>
              <a:srgbClr val="990099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1" name="Rectangle: Rounded Corners 100">
              <a:extLst>
                <a:ext uri="{FF2B5EF4-FFF2-40B4-BE49-F238E27FC236}">
                  <a16:creationId xmlns:a16="http://schemas.microsoft.com/office/drawing/2014/main" id="{8FC78463-9E54-40B4-8E88-EA2C8F822DF5}"/>
                </a:ext>
              </a:extLst>
            </p:cNvPr>
            <p:cNvSpPr/>
            <p:nvPr/>
          </p:nvSpPr>
          <p:spPr>
            <a:xfrm>
              <a:off x="7533846" y="1439690"/>
              <a:ext cx="988821" cy="820271"/>
            </a:xfrm>
            <a:prstGeom prst="roundRect">
              <a:avLst/>
            </a:prstGeom>
            <a:solidFill>
              <a:srgbClr val="0070C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2" name="Rectangle: Rounded Corners 101">
              <a:extLst>
                <a:ext uri="{FF2B5EF4-FFF2-40B4-BE49-F238E27FC236}">
                  <a16:creationId xmlns:a16="http://schemas.microsoft.com/office/drawing/2014/main" id="{7095ACC6-CD22-4CC7-95AD-FDAABBE9B251}"/>
                </a:ext>
              </a:extLst>
            </p:cNvPr>
            <p:cNvSpPr/>
            <p:nvPr/>
          </p:nvSpPr>
          <p:spPr>
            <a:xfrm>
              <a:off x="8042986" y="3352580"/>
              <a:ext cx="988821" cy="820271"/>
            </a:xfrm>
            <a:prstGeom prst="roundRect">
              <a:avLst/>
            </a:prstGeom>
            <a:solidFill>
              <a:srgbClr val="33CC3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3" name="Rectangle: Rounded Corners 102">
              <a:extLst>
                <a:ext uri="{FF2B5EF4-FFF2-40B4-BE49-F238E27FC236}">
                  <a16:creationId xmlns:a16="http://schemas.microsoft.com/office/drawing/2014/main" id="{8609649E-2121-4ED3-908E-00D18E75CE1E}"/>
                </a:ext>
              </a:extLst>
            </p:cNvPr>
            <p:cNvSpPr/>
            <p:nvPr/>
          </p:nvSpPr>
          <p:spPr>
            <a:xfrm>
              <a:off x="6764326" y="4936511"/>
              <a:ext cx="988821" cy="820271"/>
            </a:xfrm>
            <a:prstGeom prst="roundRect">
              <a:avLst/>
            </a:prstGeom>
            <a:solidFill>
              <a:srgbClr val="FCBB04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Rectangle: Rounded Corners 104">
              <a:extLst>
                <a:ext uri="{FF2B5EF4-FFF2-40B4-BE49-F238E27FC236}">
                  <a16:creationId xmlns:a16="http://schemas.microsoft.com/office/drawing/2014/main" id="{3498AB04-A07D-47C6-9CDB-3CD400418AAE}"/>
                </a:ext>
              </a:extLst>
            </p:cNvPr>
            <p:cNvSpPr/>
            <p:nvPr/>
          </p:nvSpPr>
          <p:spPr>
            <a:xfrm>
              <a:off x="4768283" y="4896624"/>
              <a:ext cx="988821" cy="820271"/>
            </a:xfrm>
            <a:prstGeom prst="roundRect">
              <a:avLst/>
            </a:prstGeom>
            <a:solidFill>
              <a:srgbClr val="009999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Rectangle: Rounded Corners 105">
              <a:extLst>
                <a:ext uri="{FF2B5EF4-FFF2-40B4-BE49-F238E27FC236}">
                  <a16:creationId xmlns:a16="http://schemas.microsoft.com/office/drawing/2014/main" id="{AC1D0C8B-B31C-4AEE-AEF9-3CDA108EA060}"/>
                </a:ext>
              </a:extLst>
            </p:cNvPr>
            <p:cNvSpPr/>
            <p:nvPr/>
          </p:nvSpPr>
          <p:spPr>
            <a:xfrm>
              <a:off x="3609001" y="3345204"/>
              <a:ext cx="988821" cy="820271"/>
            </a:xfrm>
            <a:prstGeom prst="roundRect">
              <a:avLst/>
            </a:prstGeom>
            <a:solidFill>
              <a:srgbClr val="FF993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" name="Rectangle: Rounded Corners 106">
              <a:extLst>
                <a:ext uri="{FF2B5EF4-FFF2-40B4-BE49-F238E27FC236}">
                  <a16:creationId xmlns:a16="http://schemas.microsoft.com/office/drawing/2014/main" id="{260E0EF9-B5FA-40DA-8738-B8DDF306DC69}"/>
                </a:ext>
              </a:extLst>
            </p:cNvPr>
            <p:cNvSpPr/>
            <p:nvPr/>
          </p:nvSpPr>
          <p:spPr>
            <a:xfrm>
              <a:off x="4049387" y="1439690"/>
              <a:ext cx="988821" cy="820271"/>
            </a:xfrm>
            <a:prstGeom prst="roundRect">
              <a:avLst/>
            </a:prstGeom>
            <a:solidFill>
              <a:srgbClr val="0099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49" name="Title 3" descr="decorative element">
            <a:extLst>
              <a:ext uri="{FF2B5EF4-FFF2-40B4-BE49-F238E27FC236}">
                <a16:creationId xmlns:a16="http://schemas.microsoft.com/office/drawing/2014/main" id="{C7B82D4F-6B9F-44B9-9CC3-E569D5144E1E}"/>
              </a:ext>
            </a:extLst>
          </p:cNvPr>
          <p:cNvSpPr txBox="1">
            <a:spLocks/>
          </p:cNvSpPr>
          <p:nvPr/>
        </p:nvSpPr>
        <p:spPr>
          <a:xfrm>
            <a:off x="2438400" y="2079300"/>
            <a:ext cx="7315200" cy="1478969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en-US" sz="5600" dirty="0">
                <a:solidFill>
                  <a:schemeClr val="tx2"/>
                </a:solidFill>
              </a:rPr>
              <a:t>THE “BIG IDEAS”</a:t>
            </a:r>
          </a:p>
        </p:txBody>
      </p:sp>
    </p:spTree>
    <p:extLst>
      <p:ext uri="{BB962C8B-B14F-4D97-AF65-F5344CB8AC3E}">
        <p14:creationId xmlns:p14="http://schemas.microsoft.com/office/powerpoint/2010/main" val="32443074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ransition spd="slow"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10" presetClass="entr" presetSubtype="0" fill="hold" grpId="0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1000"/>
                                        <p:tgtEl>
                                          <p:spTgt spid="14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2500"/>
                            </p:stCondLst>
                            <p:childTnLst>
                              <p:par>
                                <p:cTn id="13" presetID="21" presetClass="entr" presetSubtype="1" fill="hold" nodeType="after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5" dur="2000"/>
                                        <p:tgtEl>
                                          <p:spTgt spid="7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149" grpId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1">
                <a:lumMod val="85000"/>
              </a:schemeClr>
            </a:gs>
            <a:gs pos="100000">
              <a:schemeClr val="bg1">
                <a:lumMod val="95000"/>
              </a:schemeClr>
            </a:gs>
          </a:gsLst>
          <a:lin ang="135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3" descr="decorative element">
            <a:extLst>
              <a:ext uri="{FF2B5EF4-FFF2-40B4-BE49-F238E27FC236}">
                <a16:creationId xmlns:a16="http://schemas.microsoft.com/office/drawing/2014/main" id="{01C69825-EF4B-4ACD-9E12-49B6619E0186}"/>
              </a:ext>
            </a:extLst>
          </p:cNvPr>
          <p:cNvSpPr txBox="1">
            <a:spLocks/>
          </p:cNvSpPr>
          <p:nvPr/>
        </p:nvSpPr>
        <p:spPr>
          <a:xfrm>
            <a:off x="901704" y="2533130"/>
            <a:ext cx="10131425" cy="480424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en-US" sz="9600" dirty="0">
                <a:solidFill>
                  <a:schemeClr val="tx2"/>
                </a:solidFill>
              </a:rPr>
              <a:t>SKILL CATEGORIES</a:t>
            </a:r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74B18C7B-4F6E-41AC-87DD-7E4FC87444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7200" b="1" dirty="0">
                <a:solidFill>
                  <a:schemeClr val="accent5">
                    <a:lumMod val="75000"/>
                  </a:schemeClr>
                </a:solidFill>
                <a:latin typeface="+mn-lt"/>
              </a:rPr>
              <a:t>THE BIG IDEAS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50EBE160-71E5-4155-AEE1-248F9ECA358B}"/>
              </a:ext>
            </a:extLst>
          </p:cNvPr>
          <p:cNvGrpSpPr/>
          <p:nvPr/>
        </p:nvGrpSpPr>
        <p:grpSpPr>
          <a:xfrm>
            <a:off x="1124633" y="3903187"/>
            <a:ext cx="9685567" cy="820271"/>
            <a:chOff x="1014791" y="3903187"/>
            <a:chExt cx="9685567" cy="820271"/>
          </a:xfrm>
        </p:grpSpPr>
        <p:sp>
          <p:nvSpPr>
            <p:cNvPr id="49" name="Rectangle: Rounded Corners 48">
              <a:extLst>
                <a:ext uri="{FF2B5EF4-FFF2-40B4-BE49-F238E27FC236}">
                  <a16:creationId xmlns:a16="http://schemas.microsoft.com/office/drawing/2014/main" id="{9303AD0E-3574-4053-9916-17FC6F7C1187}"/>
                </a:ext>
              </a:extLst>
            </p:cNvPr>
            <p:cNvSpPr/>
            <p:nvPr/>
          </p:nvSpPr>
          <p:spPr>
            <a:xfrm>
              <a:off x="1014791" y="3903187"/>
              <a:ext cx="988821" cy="820271"/>
            </a:xfrm>
            <a:prstGeom prst="roundRect">
              <a:avLst/>
            </a:prstGeom>
            <a:solidFill>
              <a:srgbClr val="990099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Rectangle: Rounded Corners 52">
              <a:extLst>
                <a:ext uri="{FF2B5EF4-FFF2-40B4-BE49-F238E27FC236}">
                  <a16:creationId xmlns:a16="http://schemas.microsoft.com/office/drawing/2014/main" id="{1DC5F596-5391-46F5-A875-98054F776276}"/>
                </a:ext>
              </a:extLst>
            </p:cNvPr>
            <p:cNvSpPr/>
            <p:nvPr/>
          </p:nvSpPr>
          <p:spPr>
            <a:xfrm>
              <a:off x="2464249" y="3903187"/>
              <a:ext cx="988821" cy="820271"/>
            </a:xfrm>
            <a:prstGeom prst="roundRect">
              <a:avLst/>
            </a:prstGeom>
            <a:solidFill>
              <a:srgbClr val="0070C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Rectangle: Rounded Corners 53">
              <a:extLst>
                <a:ext uri="{FF2B5EF4-FFF2-40B4-BE49-F238E27FC236}">
                  <a16:creationId xmlns:a16="http://schemas.microsoft.com/office/drawing/2014/main" id="{C69F049A-CA75-4F08-83C7-1F4ADE90E0B4}"/>
                </a:ext>
              </a:extLst>
            </p:cNvPr>
            <p:cNvSpPr/>
            <p:nvPr/>
          </p:nvSpPr>
          <p:spPr>
            <a:xfrm>
              <a:off x="3913707" y="3903187"/>
              <a:ext cx="988821" cy="820271"/>
            </a:xfrm>
            <a:prstGeom prst="roundRect">
              <a:avLst/>
            </a:prstGeom>
            <a:solidFill>
              <a:srgbClr val="33CC3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Rectangle: Rounded Corners 54">
              <a:extLst>
                <a:ext uri="{FF2B5EF4-FFF2-40B4-BE49-F238E27FC236}">
                  <a16:creationId xmlns:a16="http://schemas.microsoft.com/office/drawing/2014/main" id="{3E340D86-5B00-45D5-A53C-0207A11EFFF8}"/>
                </a:ext>
              </a:extLst>
            </p:cNvPr>
            <p:cNvSpPr/>
            <p:nvPr/>
          </p:nvSpPr>
          <p:spPr>
            <a:xfrm>
              <a:off x="5363165" y="3903187"/>
              <a:ext cx="988821" cy="820271"/>
            </a:xfrm>
            <a:prstGeom prst="roundRect">
              <a:avLst/>
            </a:prstGeom>
            <a:solidFill>
              <a:srgbClr val="FCBB04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Rectangle: Rounded Corners 55">
              <a:extLst>
                <a:ext uri="{FF2B5EF4-FFF2-40B4-BE49-F238E27FC236}">
                  <a16:creationId xmlns:a16="http://schemas.microsoft.com/office/drawing/2014/main" id="{3699CCF9-BF2C-4C08-817A-AF849720CE4C}"/>
                </a:ext>
              </a:extLst>
            </p:cNvPr>
            <p:cNvSpPr/>
            <p:nvPr/>
          </p:nvSpPr>
          <p:spPr>
            <a:xfrm>
              <a:off x="6812623" y="3903187"/>
              <a:ext cx="988821" cy="820271"/>
            </a:xfrm>
            <a:prstGeom prst="roundRect">
              <a:avLst/>
            </a:prstGeom>
            <a:solidFill>
              <a:srgbClr val="009999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Rectangle: Rounded Corners 56">
              <a:extLst>
                <a:ext uri="{FF2B5EF4-FFF2-40B4-BE49-F238E27FC236}">
                  <a16:creationId xmlns:a16="http://schemas.microsoft.com/office/drawing/2014/main" id="{8093264C-BA3F-4CDD-83B3-99C309FA7E61}"/>
                </a:ext>
              </a:extLst>
            </p:cNvPr>
            <p:cNvSpPr/>
            <p:nvPr/>
          </p:nvSpPr>
          <p:spPr>
            <a:xfrm>
              <a:off x="8262081" y="3903187"/>
              <a:ext cx="988821" cy="820271"/>
            </a:xfrm>
            <a:prstGeom prst="roundRect">
              <a:avLst/>
            </a:prstGeom>
            <a:solidFill>
              <a:srgbClr val="FF993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Rectangle: Rounded Corners 58">
              <a:extLst>
                <a:ext uri="{FF2B5EF4-FFF2-40B4-BE49-F238E27FC236}">
                  <a16:creationId xmlns:a16="http://schemas.microsoft.com/office/drawing/2014/main" id="{1E87CE97-A0ED-432F-89A4-66FE8EF384C8}"/>
                </a:ext>
              </a:extLst>
            </p:cNvPr>
            <p:cNvSpPr/>
            <p:nvPr/>
          </p:nvSpPr>
          <p:spPr>
            <a:xfrm>
              <a:off x="9711537" y="3903187"/>
              <a:ext cx="988821" cy="820271"/>
            </a:xfrm>
            <a:prstGeom prst="roundRect">
              <a:avLst/>
            </a:prstGeom>
            <a:solidFill>
              <a:srgbClr val="0099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" name="TextBox 1">
            <a:extLst>
              <a:ext uri="{FF2B5EF4-FFF2-40B4-BE49-F238E27FC236}">
                <a16:creationId xmlns:a16="http://schemas.microsoft.com/office/drawing/2014/main" id="{6D766463-C6D3-47B5-9077-DE704F6DB850}"/>
              </a:ext>
            </a:extLst>
          </p:cNvPr>
          <p:cNvSpPr txBox="1"/>
          <p:nvPr/>
        </p:nvSpPr>
        <p:spPr>
          <a:xfrm>
            <a:off x="1089121" y="3998901"/>
            <a:ext cx="9888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solidFill>
                  <a:schemeClr val="bg1"/>
                </a:solidFill>
              </a:rPr>
              <a:t>CHR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8F6D14EB-2929-4F8A-A2C3-3DCD1AE1BF25}"/>
              </a:ext>
            </a:extLst>
          </p:cNvPr>
          <p:cNvSpPr txBox="1"/>
          <p:nvPr/>
        </p:nvSpPr>
        <p:spPr>
          <a:xfrm>
            <a:off x="2544497" y="3998901"/>
            <a:ext cx="9888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solidFill>
                  <a:schemeClr val="bg1"/>
                </a:solidFill>
              </a:rPr>
              <a:t>SET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9B972A1-B756-4E28-8CE2-809D41DE2360}"/>
              </a:ext>
            </a:extLst>
          </p:cNvPr>
          <p:cNvSpPr txBox="1"/>
          <p:nvPr/>
        </p:nvSpPr>
        <p:spPr>
          <a:xfrm>
            <a:off x="3999873" y="3998901"/>
            <a:ext cx="9888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solidFill>
                  <a:schemeClr val="bg1"/>
                </a:solidFill>
              </a:rPr>
              <a:t>STR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69F0033-F17A-4D38-B3F2-D840775C327A}"/>
              </a:ext>
            </a:extLst>
          </p:cNvPr>
          <p:cNvSpPr txBox="1"/>
          <p:nvPr/>
        </p:nvSpPr>
        <p:spPr>
          <a:xfrm>
            <a:off x="5374467" y="3998901"/>
            <a:ext cx="117453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solidFill>
                  <a:schemeClr val="bg1"/>
                </a:solidFill>
              </a:rPr>
              <a:t>NAR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1CF46775-3458-4F02-A5F6-1FD03596774C}"/>
              </a:ext>
            </a:extLst>
          </p:cNvPr>
          <p:cNvSpPr txBox="1"/>
          <p:nvPr/>
        </p:nvSpPr>
        <p:spPr>
          <a:xfrm>
            <a:off x="6910625" y="3998901"/>
            <a:ext cx="9888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solidFill>
                  <a:schemeClr val="bg1"/>
                </a:solidFill>
              </a:rPr>
              <a:t>FIG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CA772D6A-C9B8-4E95-806C-826590BE7C57}"/>
              </a:ext>
            </a:extLst>
          </p:cNvPr>
          <p:cNvSpPr txBox="1"/>
          <p:nvPr/>
        </p:nvSpPr>
        <p:spPr>
          <a:xfrm>
            <a:off x="8366001" y="3998901"/>
            <a:ext cx="9888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solidFill>
                  <a:schemeClr val="bg1"/>
                </a:solidFill>
              </a:rPr>
              <a:t>FIG</a:t>
            </a:r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9FF51C0-3CC6-406B-B527-7AB35A5826DB}"/>
              </a:ext>
            </a:extLst>
          </p:cNvPr>
          <p:cNvSpPr txBox="1"/>
          <p:nvPr/>
        </p:nvSpPr>
        <p:spPr>
          <a:xfrm>
            <a:off x="9821379" y="3998901"/>
            <a:ext cx="9888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>
                <a:solidFill>
                  <a:schemeClr val="bg1"/>
                </a:solidFill>
              </a:rPr>
              <a:t>LAN</a:t>
            </a:r>
          </a:p>
        </p:txBody>
      </p:sp>
      <p:sp>
        <p:nvSpPr>
          <p:cNvPr id="3" name="Slide Number Placeholder 2">
            <a:extLst>
              <a:ext uri="{FF2B5EF4-FFF2-40B4-BE49-F238E27FC236}">
                <a16:creationId xmlns:a16="http://schemas.microsoft.com/office/drawing/2014/main" id="{F6BD00F3-1332-47A9-85B3-02B0A3E250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10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404376164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2000"/>
                            </p:stCondLst>
                            <p:childTnLst>
                              <p:par>
                                <p:cTn id="21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4" fill="hold">
                            <p:stCondLst>
                              <p:cond delay="2500"/>
                            </p:stCondLst>
                            <p:childTnLst>
                              <p:par>
                                <p:cTn id="25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3000"/>
                            </p:stCondLst>
                            <p:childTnLst>
                              <p:par>
                                <p:cTn id="29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1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3500"/>
                            </p:stCondLst>
                            <p:childTnLst>
                              <p:par>
                                <p:cTn id="3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13" grpId="0"/>
      <p:bldP spid="15" grpId="0"/>
      <p:bldP spid="16" grpId="0"/>
      <p:bldP spid="17" grpId="0"/>
      <p:bldP spid="18" grpId="0"/>
      <p:bldP spid="19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1DA98733-453A-4562-9078-AD332539D0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11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1322385919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5000">
        <p159:morph option="byObjec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1">
                <a:lumMod val="85000"/>
              </a:schemeClr>
            </a:gs>
            <a:gs pos="100000">
              <a:schemeClr val="bg1">
                <a:lumMod val="95000"/>
              </a:schemeClr>
            </a:gs>
          </a:gsLst>
          <a:lin ang="135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3" descr="decorative element">
            <a:extLst>
              <a:ext uri="{FF2B5EF4-FFF2-40B4-BE49-F238E27FC236}">
                <a16:creationId xmlns:a16="http://schemas.microsoft.com/office/drawing/2014/main" id="{01C69825-EF4B-4ACD-9E12-49B6619E0186}"/>
              </a:ext>
            </a:extLst>
          </p:cNvPr>
          <p:cNvSpPr txBox="1">
            <a:spLocks/>
          </p:cNvSpPr>
          <p:nvPr/>
        </p:nvSpPr>
        <p:spPr>
          <a:xfrm>
            <a:off x="793753" y="2533130"/>
            <a:ext cx="10131425" cy="480424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en-US" sz="9600" dirty="0">
                <a:solidFill>
                  <a:schemeClr val="tx2"/>
                </a:solidFill>
              </a:rPr>
              <a:t>SKILL CATEGORIES</a:t>
            </a:r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74B18C7B-4F6E-41AC-87DD-7E4FC87444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50EBE160-71E5-4155-AEE1-248F9ECA358B}"/>
              </a:ext>
            </a:extLst>
          </p:cNvPr>
          <p:cNvGrpSpPr/>
          <p:nvPr/>
        </p:nvGrpSpPr>
        <p:grpSpPr>
          <a:xfrm>
            <a:off x="1016682" y="3903187"/>
            <a:ext cx="9685567" cy="820271"/>
            <a:chOff x="1014791" y="3903187"/>
            <a:chExt cx="9685567" cy="820271"/>
          </a:xfrm>
        </p:grpSpPr>
        <p:sp>
          <p:nvSpPr>
            <p:cNvPr id="49" name="Rectangle: Rounded Corners 48">
              <a:extLst>
                <a:ext uri="{FF2B5EF4-FFF2-40B4-BE49-F238E27FC236}">
                  <a16:creationId xmlns:a16="http://schemas.microsoft.com/office/drawing/2014/main" id="{9303AD0E-3574-4053-9916-17FC6F7C1187}"/>
                </a:ext>
              </a:extLst>
            </p:cNvPr>
            <p:cNvSpPr/>
            <p:nvPr/>
          </p:nvSpPr>
          <p:spPr>
            <a:xfrm>
              <a:off x="1014791" y="3903187"/>
              <a:ext cx="988821" cy="820271"/>
            </a:xfrm>
            <a:prstGeom prst="roundRect">
              <a:avLst/>
            </a:prstGeom>
            <a:solidFill>
              <a:srgbClr val="990099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Rectangle: Rounded Corners 52">
              <a:extLst>
                <a:ext uri="{FF2B5EF4-FFF2-40B4-BE49-F238E27FC236}">
                  <a16:creationId xmlns:a16="http://schemas.microsoft.com/office/drawing/2014/main" id="{1DC5F596-5391-46F5-A875-98054F776276}"/>
                </a:ext>
              </a:extLst>
            </p:cNvPr>
            <p:cNvSpPr/>
            <p:nvPr/>
          </p:nvSpPr>
          <p:spPr>
            <a:xfrm>
              <a:off x="2464249" y="3903187"/>
              <a:ext cx="988821" cy="820271"/>
            </a:xfrm>
            <a:prstGeom prst="roundRect">
              <a:avLst/>
            </a:prstGeom>
            <a:solidFill>
              <a:srgbClr val="0070C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Rectangle: Rounded Corners 53">
              <a:extLst>
                <a:ext uri="{FF2B5EF4-FFF2-40B4-BE49-F238E27FC236}">
                  <a16:creationId xmlns:a16="http://schemas.microsoft.com/office/drawing/2014/main" id="{C69F049A-CA75-4F08-83C7-1F4ADE90E0B4}"/>
                </a:ext>
              </a:extLst>
            </p:cNvPr>
            <p:cNvSpPr/>
            <p:nvPr/>
          </p:nvSpPr>
          <p:spPr>
            <a:xfrm>
              <a:off x="3913707" y="3903187"/>
              <a:ext cx="988821" cy="820271"/>
            </a:xfrm>
            <a:prstGeom prst="roundRect">
              <a:avLst/>
            </a:prstGeom>
            <a:solidFill>
              <a:srgbClr val="33CC3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Rectangle: Rounded Corners 54">
              <a:extLst>
                <a:ext uri="{FF2B5EF4-FFF2-40B4-BE49-F238E27FC236}">
                  <a16:creationId xmlns:a16="http://schemas.microsoft.com/office/drawing/2014/main" id="{3E340D86-5B00-45D5-A53C-0207A11EFFF8}"/>
                </a:ext>
              </a:extLst>
            </p:cNvPr>
            <p:cNvSpPr/>
            <p:nvPr/>
          </p:nvSpPr>
          <p:spPr>
            <a:xfrm>
              <a:off x="5363165" y="3903187"/>
              <a:ext cx="988821" cy="820271"/>
            </a:xfrm>
            <a:prstGeom prst="roundRect">
              <a:avLst/>
            </a:prstGeom>
            <a:solidFill>
              <a:srgbClr val="FCBB04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Rectangle: Rounded Corners 55">
              <a:extLst>
                <a:ext uri="{FF2B5EF4-FFF2-40B4-BE49-F238E27FC236}">
                  <a16:creationId xmlns:a16="http://schemas.microsoft.com/office/drawing/2014/main" id="{3699CCF9-BF2C-4C08-817A-AF849720CE4C}"/>
                </a:ext>
              </a:extLst>
            </p:cNvPr>
            <p:cNvSpPr/>
            <p:nvPr/>
          </p:nvSpPr>
          <p:spPr>
            <a:xfrm>
              <a:off x="6812623" y="3903187"/>
              <a:ext cx="988821" cy="820271"/>
            </a:xfrm>
            <a:prstGeom prst="roundRect">
              <a:avLst/>
            </a:prstGeom>
            <a:solidFill>
              <a:srgbClr val="009999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Rectangle: Rounded Corners 56">
              <a:extLst>
                <a:ext uri="{FF2B5EF4-FFF2-40B4-BE49-F238E27FC236}">
                  <a16:creationId xmlns:a16="http://schemas.microsoft.com/office/drawing/2014/main" id="{8093264C-BA3F-4CDD-83B3-99C309FA7E61}"/>
                </a:ext>
              </a:extLst>
            </p:cNvPr>
            <p:cNvSpPr/>
            <p:nvPr/>
          </p:nvSpPr>
          <p:spPr>
            <a:xfrm>
              <a:off x="8262081" y="3903187"/>
              <a:ext cx="988821" cy="820271"/>
            </a:xfrm>
            <a:prstGeom prst="roundRect">
              <a:avLst/>
            </a:prstGeom>
            <a:solidFill>
              <a:srgbClr val="FF9933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Rectangle: Rounded Corners 58">
              <a:extLst>
                <a:ext uri="{FF2B5EF4-FFF2-40B4-BE49-F238E27FC236}">
                  <a16:creationId xmlns:a16="http://schemas.microsoft.com/office/drawing/2014/main" id="{1E87CE97-A0ED-432F-89A4-66FE8EF384C8}"/>
                </a:ext>
              </a:extLst>
            </p:cNvPr>
            <p:cNvSpPr/>
            <p:nvPr/>
          </p:nvSpPr>
          <p:spPr>
            <a:xfrm>
              <a:off x="9711537" y="3903187"/>
              <a:ext cx="988821" cy="820271"/>
            </a:xfrm>
            <a:prstGeom prst="roundRect">
              <a:avLst/>
            </a:prstGeom>
            <a:solidFill>
              <a:srgbClr val="0099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60" name="Title 3" descr="decorative element">
            <a:extLst>
              <a:ext uri="{FF2B5EF4-FFF2-40B4-BE49-F238E27FC236}">
                <a16:creationId xmlns:a16="http://schemas.microsoft.com/office/drawing/2014/main" id="{BDE515E1-49A7-43CE-9A71-71F630325B69}"/>
              </a:ext>
            </a:extLst>
          </p:cNvPr>
          <p:cNvSpPr txBox="1">
            <a:spLocks/>
          </p:cNvSpPr>
          <p:nvPr/>
        </p:nvSpPr>
        <p:spPr>
          <a:xfrm>
            <a:off x="793753" y="5372879"/>
            <a:ext cx="10131425" cy="480424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en-US" sz="9600" dirty="0">
                <a:solidFill>
                  <a:schemeClr val="tx2"/>
                </a:solidFill>
              </a:rPr>
              <a:t>7</a:t>
            </a: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E07C57BA-582E-468E-8FCA-36DAEEC6CF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2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252915006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1">
                <a:lumMod val="85000"/>
              </a:schemeClr>
            </a:gs>
            <a:gs pos="100000">
              <a:schemeClr val="bg1">
                <a:lumMod val="95000"/>
              </a:schemeClr>
            </a:gs>
          </a:gsLst>
          <a:lin ang="135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7" name="Straight Connector 86" descr="decorative element">
            <a:extLst>
              <a:ext uri="{FF2B5EF4-FFF2-40B4-BE49-F238E27FC236}">
                <a16:creationId xmlns:a16="http://schemas.microsoft.com/office/drawing/2014/main" id="{E0A5E395-38A3-4ED8-A1C1-7892BF5B1BE1}"/>
              </a:ext>
            </a:extLst>
          </p:cNvPr>
          <p:cNvCxnSpPr/>
          <p:nvPr/>
        </p:nvCxnSpPr>
        <p:spPr>
          <a:xfrm>
            <a:off x="-1156351" y="3835870"/>
            <a:ext cx="0" cy="307844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solid"/>
            <a:headEnd type="none" w="sm" len="sm"/>
            <a:tailEnd type="none" w="sm" len="sm"/>
          </a:ln>
          <a:scene3d>
            <a:camera prst="obliqueTopLeft"/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Oval 93" descr="decorative element">
            <a:extLst>
              <a:ext uri="{FF2B5EF4-FFF2-40B4-BE49-F238E27FC236}">
                <a16:creationId xmlns:a16="http://schemas.microsoft.com/office/drawing/2014/main" id="{BC24AD9F-130E-4ECB-9C70-2B3233EBF4A4}"/>
              </a:ext>
            </a:extLst>
          </p:cNvPr>
          <p:cNvSpPr/>
          <p:nvPr/>
        </p:nvSpPr>
        <p:spPr>
          <a:xfrm>
            <a:off x="-1213558" y="3153802"/>
            <a:ext cx="114414" cy="85961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Oval 94">
            <a:extLst>
              <a:ext uri="{FF2B5EF4-FFF2-40B4-BE49-F238E27FC236}">
                <a16:creationId xmlns:a16="http://schemas.microsoft.com/office/drawing/2014/main" id="{F63E54AC-1CB7-43BF-B0A4-82DE6FEB166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6053020" y="1549900"/>
            <a:ext cx="85961" cy="85961"/>
          </a:xfrm>
          <a:prstGeom prst="ellipse">
            <a:avLst/>
          </a:prstGeom>
          <a:noFill/>
          <a:ln>
            <a:noFill/>
          </a:ln>
          <a:scene3d>
            <a:camera prst="obliqueTopLeft"/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97ACE175-A62E-40AA-8A6D-FC8905B236F8}"/>
              </a:ext>
            </a:extLst>
          </p:cNvPr>
          <p:cNvSpPr/>
          <p:nvPr/>
        </p:nvSpPr>
        <p:spPr>
          <a:xfrm>
            <a:off x="957855" y="1502041"/>
            <a:ext cx="9612156" cy="1065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bg1">
                  <a:lumMod val="85000"/>
                </a:schemeClr>
              </a:gs>
            </a:gsLst>
            <a:lin ang="5400000" scaled="0"/>
          </a:gradFill>
          <a:ln w="3175">
            <a:solidFill>
              <a:schemeClr val="bg1">
                <a:lumMod val="85000"/>
              </a:schemeClr>
            </a:solidFill>
          </a:ln>
          <a:effectLst/>
          <a:scene3d>
            <a:camera prst="obliqueTopLeft"/>
            <a:lightRig rig="soft" dir="t"/>
          </a:scene3d>
          <a:sp3d extrusionH="190500" prstMaterial="matte">
            <a:contourClr>
              <a:schemeClr val="tx1">
                <a:lumMod val="50000"/>
                <a:lumOff val="50000"/>
              </a:schemeClr>
            </a:contourClr>
          </a:sp3d>
        </p:spPr>
        <p:style>
          <a:lnRef idx="2">
            <a:scrgbClr r="0" g="0" b="0"/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2000" tIns="5715" rIns="72000" bIns="54011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800" i="1" kern="1200" dirty="0">
                <a:solidFill>
                  <a:schemeClr val="tx1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Explain the function of….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3FB7D781-53FC-4B4A-A5AB-8A2BDCC8B17C}"/>
              </a:ext>
            </a:extLst>
          </p:cNvPr>
          <p:cNvSpPr/>
          <p:nvPr/>
        </p:nvSpPr>
        <p:spPr>
          <a:xfrm>
            <a:off x="957855" y="2414699"/>
            <a:ext cx="9612156" cy="225860"/>
          </a:xfrm>
          <a:prstGeom prst="rect">
            <a:avLst/>
          </a:prstGeom>
          <a:solidFill>
            <a:srgbClr val="ECD9C6"/>
          </a:solidFill>
          <a:ln>
            <a:noFill/>
          </a:ln>
          <a:effectLst>
            <a:glow rad="254000">
              <a:schemeClr val="accent3">
                <a:satMod val="175000"/>
                <a:alpha val="10000"/>
              </a:schemeClr>
            </a:glow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bliqueTopLeft"/>
            <a:lightRig rig="brightRoom" dir="t"/>
          </a:scene3d>
          <a:sp3d extrusionH="889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72000" tIns="5715" rIns="72000" bIns="5715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endParaRPr lang="en-US" sz="900" kern="1200" dirty="0">
              <a:solidFill>
                <a:schemeClr val="bg1"/>
              </a:solidFill>
            </a:endParaRP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0C0B32DF-5C1F-4DF7-8C04-09C39230E7B0}"/>
              </a:ext>
            </a:extLst>
          </p:cNvPr>
          <p:cNvGrpSpPr/>
          <p:nvPr/>
        </p:nvGrpSpPr>
        <p:grpSpPr>
          <a:xfrm>
            <a:off x="1014791" y="3804294"/>
            <a:ext cx="1097280" cy="1145139"/>
            <a:chOff x="999437" y="5125465"/>
            <a:chExt cx="1097280" cy="1145139"/>
          </a:xfrm>
        </p:grpSpPr>
        <p:sp>
          <p:nvSpPr>
            <p:cNvPr id="108" name="Rectangle: Rounded Corners 107">
              <a:extLst>
                <a:ext uri="{FF2B5EF4-FFF2-40B4-BE49-F238E27FC236}">
                  <a16:creationId xmlns:a16="http://schemas.microsoft.com/office/drawing/2014/main" id="{D0992874-202A-448F-A948-2D9E6B93C8AA}"/>
                </a:ext>
              </a:extLst>
            </p:cNvPr>
            <p:cNvSpPr/>
            <p:nvPr/>
          </p:nvSpPr>
          <p:spPr>
            <a:xfrm>
              <a:off x="999437" y="5125465"/>
              <a:ext cx="1097280" cy="1097280"/>
            </a:xfrm>
            <a:prstGeom prst="roundRect">
              <a:avLst/>
            </a:prstGeom>
            <a:solidFill>
              <a:srgbClr val="990099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1F70F2BE-443C-4C72-943D-A95CED1025D8}"/>
                </a:ext>
              </a:extLst>
            </p:cNvPr>
            <p:cNvSpPr txBox="1"/>
            <p:nvPr/>
          </p:nvSpPr>
          <p:spPr>
            <a:xfrm>
              <a:off x="999437" y="5173324"/>
              <a:ext cx="1097280" cy="109728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b="1" dirty="0">
                  <a:solidFill>
                    <a:schemeClr val="bg1"/>
                  </a:solidFill>
                </a:rPr>
                <a:t>1</a:t>
              </a:r>
            </a:p>
          </p:txBody>
        </p:sp>
      </p:grp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089FBC71-7E86-4F74-A922-5CEDE312074F}"/>
              </a:ext>
            </a:extLst>
          </p:cNvPr>
          <p:cNvSpPr/>
          <p:nvPr/>
        </p:nvSpPr>
        <p:spPr>
          <a:xfrm>
            <a:off x="2705099" y="3828223"/>
            <a:ext cx="7607808" cy="1097280"/>
          </a:xfrm>
          <a:prstGeom prst="roundRect">
            <a:avLst/>
          </a:prstGeom>
          <a:solidFill>
            <a:schemeClr val="bg1">
              <a:lumMod val="9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rgbClr val="990099"/>
                </a:solidFill>
              </a:ln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9F2B21-FDC4-445F-B9D9-298025EE08E8}"/>
              </a:ext>
            </a:extLst>
          </p:cNvPr>
          <p:cNvSpPr txBox="1"/>
          <p:nvPr/>
        </p:nvSpPr>
        <p:spPr>
          <a:xfrm>
            <a:off x="2773680" y="3776699"/>
            <a:ext cx="694181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/>
              <a:t>character</a:t>
            </a:r>
          </a:p>
        </p:txBody>
      </p:sp>
      <p:sp>
        <p:nvSpPr>
          <p:cNvPr id="49" name="Rectangle: Rounded Corners 48">
            <a:extLst>
              <a:ext uri="{FF2B5EF4-FFF2-40B4-BE49-F238E27FC236}">
                <a16:creationId xmlns:a16="http://schemas.microsoft.com/office/drawing/2014/main" id="{8681E6FA-F0A7-440A-80A8-B9371DABD271}"/>
              </a:ext>
            </a:extLst>
          </p:cNvPr>
          <p:cNvSpPr/>
          <p:nvPr/>
        </p:nvSpPr>
        <p:spPr>
          <a:xfrm>
            <a:off x="9215627" y="3828223"/>
            <a:ext cx="1097280" cy="1097280"/>
          </a:xfrm>
          <a:prstGeom prst="roundRect">
            <a:avLst/>
          </a:prstGeom>
          <a:solidFill>
            <a:srgbClr val="9900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itle 7">
            <a:extLst>
              <a:ext uri="{FF2B5EF4-FFF2-40B4-BE49-F238E27FC236}">
                <a16:creationId xmlns:a16="http://schemas.microsoft.com/office/drawing/2014/main" id="{DCFC7998-30E1-4590-BA08-38CA187B410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" name="Title 3" descr="decorative element">
            <a:extLst>
              <a:ext uri="{FF2B5EF4-FFF2-40B4-BE49-F238E27FC236}">
                <a16:creationId xmlns:a16="http://schemas.microsoft.com/office/drawing/2014/main" id="{02B9FBE9-2500-4A98-9315-CF305BF9858C}"/>
              </a:ext>
            </a:extLst>
          </p:cNvPr>
          <p:cNvSpPr txBox="1">
            <a:spLocks/>
          </p:cNvSpPr>
          <p:nvPr/>
        </p:nvSpPr>
        <p:spPr>
          <a:xfrm>
            <a:off x="590985" y="501406"/>
            <a:ext cx="10131425" cy="480424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sz="2800" dirty="0">
                <a:solidFill>
                  <a:schemeClr val="tx2"/>
                </a:solidFill>
              </a:rPr>
              <a:t>SKILL CATEGORIES</a:t>
            </a: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3453D374-2978-4A83-9050-3755BCA05D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3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183743540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1">
                <a:lumMod val="85000"/>
              </a:schemeClr>
            </a:gs>
            <a:gs pos="100000">
              <a:schemeClr val="bg1">
                <a:lumMod val="95000"/>
              </a:schemeClr>
            </a:gs>
          </a:gsLst>
          <a:lin ang="135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 descr="decorative element"/>
          <p:cNvSpPr>
            <a:spLocks noGrp="1"/>
          </p:cNvSpPr>
          <p:nvPr>
            <p:ph type="title"/>
          </p:nvPr>
        </p:nvSpPr>
        <p:spPr>
          <a:xfrm>
            <a:off x="438586" y="418765"/>
            <a:ext cx="10131425" cy="480424"/>
          </a:xfrm>
        </p:spPr>
        <p:txBody>
          <a:bodyPr>
            <a:noAutofit/>
          </a:bodyPr>
          <a:lstStyle/>
          <a:p>
            <a:r>
              <a:rPr lang="en-US" sz="2800" dirty="0">
                <a:solidFill>
                  <a:schemeClr val="tx2"/>
                </a:solidFill>
              </a:rPr>
              <a:t>SKILL CATEGORIES</a:t>
            </a:r>
          </a:p>
        </p:txBody>
      </p:sp>
      <p:cxnSp>
        <p:nvCxnSpPr>
          <p:cNvPr id="87" name="Straight Connector 86" descr="decorative element">
            <a:extLst>
              <a:ext uri="{FF2B5EF4-FFF2-40B4-BE49-F238E27FC236}">
                <a16:creationId xmlns:a16="http://schemas.microsoft.com/office/drawing/2014/main" id="{E0A5E395-38A3-4ED8-A1C1-7892BF5B1BE1}"/>
              </a:ext>
            </a:extLst>
          </p:cNvPr>
          <p:cNvCxnSpPr/>
          <p:nvPr/>
        </p:nvCxnSpPr>
        <p:spPr>
          <a:xfrm>
            <a:off x="-1156351" y="3835870"/>
            <a:ext cx="0" cy="307844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solid"/>
            <a:headEnd type="none" w="sm" len="sm"/>
            <a:tailEnd type="none" w="sm" len="sm"/>
          </a:ln>
          <a:scene3d>
            <a:camera prst="obliqueTopLeft"/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Oval 93" descr="decorative element">
            <a:extLst>
              <a:ext uri="{FF2B5EF4-FFF2-40B4-BE49-F238E27FC236}">
                <a16:creationId xmlns:a16="http://schemas.microsoft.com/office/drawing/2014/main" id="{BC24AD9F-130E-4ECB-9C70-2B3233EBF4A4}"/>
              </a:ext>
            </a:extLst>
          </p:cNvPr>
          <p:cNvSpPr/>
          <p:nvPr/>
        </p:nvSpPr>
        <p:spPr>
          <a:xfrm>
            <a:off x="-1213558" y="3153802"/>
            <a:ext cx="114414" cy="85961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Oval 94">
            <a:extLst>
              <a:ext uri="{FF2B5EF4-FFF2-40B4-BE49-F238E27FC236}">
                <a16:creationId xmlns:a16="http://schemas.microsoft.com/office/drawing/2014/main" id="{F63E54AC-1CB7-43BF-B0A4-82DE6FEB166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6053020" y="1549900"/>
            <a:ext cx="85961" cy="85961"/>
          </a:xfrm>
          <a:prstGeom prst="ellipse">
            <a:avLst/>
          </a:prstGeom>
          <a:noFill/>
          <a:ln>
            <a:noFill/>
          </a:ln>
          <a:scene3d>
            <a:camera prst="obliqueTopLeft"/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EDF4A69B-95D8-4266-8765-B2B7FDA3F8AD}"/>
              </a:ext>
            </a:extLst>
          </p:cNvPr>
          <p:cNvSpPr/>
          <p:nvPr/>
        </p:nvSpPr>
        <p:spPr>
          <a:xfrm>
            <a:off x="1014791" y="3776699"/>
            <a:ext cx="1097280" cy="1097280"/>
          </a:xfrm>
          <a:prstGeom prst="roundRect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97ACE175-A62E-40AA-8A6D-FC8905B236F8}"/>
              </a:ext>
            </a:extLst>
          </p:cNvPr>
          <p:cNvSpPr/>
          <p:nvPr/>
        </p:nvSpPr>
        <p:spPr>
          <a:xfrm>
            <a:off x="957855" y="1502041"/>
            <a:ext cx="9612156" cy="1065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bg1">
                  <a:lumMod val="85000"/>
                </a:schemeClr>
              </a:gs>
            </a:gsLst>
            <a:lin ang="5400000" scaled="0"/>
          </a:gradFill>
          <a:ln w="3175">
            <a:solidFill>
              <a:schemeClr val="bg1">
                <a:lumMod val="85000"/>
              </a:schemeClr>
            </a:solidFill>
          </a:ln>
          <a:effectLst/>
          <a:scene3d>
            <a:camera prst="obliqueTopLeft"/>
            <a:lightRig rig="soft" dir="t"/>
          </a:scene3d>
          <a:sp3d extrusionH="190500" prstMaterial="matte">
            <a:contourClr>
              <a:schemeClr val="tx1">
                <a:lumMod val="50000"/>
                <a:lumOff val="50000"/>
              </a:schemeClr>
            </a:contourClr>
          </a:sp3d>
        </p:spPr>
        <p:style>
          <a:lnRef idx="2">
            <a:scrgbClr r="0" g="0" b="0"/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2000" tIns="5715" rIns="72000" bIns="54011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800" i="1" kern="1200" dirty="0">
                <a:solidFill>
                  <a:schemeClr val="tx1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Explain the function of….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3FB7D781-53FC-4B4A-A5AB-8A2BDCC8B17C}"/>
              </a:ext>
            </a:extLst>
          </p:cNvPr>
          <p:cNvSpPr/>
          <p:nvPr/>
        </p:nvSpPr>
        <p:spPr>
          <a:xfrm>
            <a:off x="957855" y="2414699"/>
            <a:ext cx="9612156" cy="225860"/>
          </a:xfrm>
          <a:prstGeom prst="rect">
            <a:avLst/>
          </a:prstGeom>
          <a:solidFill>
            <a:srgbClr val="ECD9C6"/>
          </a:solidFill>
          <a:ln>
            <a:noFill/>
          </a:ln>
          <a:effectLst>
            <a:glow rad="254000">
              <a:schemeClr val="accent3">
                <a:satMod val="175000"/>
                <a:alpha val="10000"/>
              </a:schemeClr>
            </a:glow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bliqueTopLeft"/>
            <a:lightRig rig="brightRoom" dir="t"/>
          </a:scene3d>
          <a:sp3d extrusionH="889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72000" tIns="5715" rIns="72000" bIns="5715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endParaRPr lang="en-US" sz="900" kern="1200" dirty="0">
              <a:solidFill>
                <a:schemeClr val="bg1"/>
              </a:solidFill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089FBC71-7E86-4F74-A922-5CEDE312074F}"/>
              </a:ext>
            </a:extLst>
          </p:cNvPr>
          <p:cNvSpPr/>
          <p:nvPr/>
        </p:nvSpPr>
        <p:spPr>
          <a:xfrm>
            <a:off x="2705099" y="3828223"/>
            <a:ext cx="7607808" cy="109728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rgbClr val="990099"/>
                </a:solidFill>
              </a:ln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9F2B21-FDC4-445F-B9D9-298025EE08E8}"/>
              </a:ext>
            </a:extLst>
          </p:cNvPr>
          <p:cNvSpPr txBox="1"/>
          <p:nvPr/>
        </p:nvSpPr>
        <p:spPr>
          <a:xfrm>
            <a:off x="2773680" y="3776699"/>
            <a:ext cx="6157256" cy="1200329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r"/>
            <a:r>
              <a:rPr lang="en-US" sz="7200" b="1" dirty="0"/>
              <a:t>setting</a:t>
            </a:r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D75347C8-2344-45B0-AAD2-679441CE5445}"/>
              </a:ext>
            </a:extLst>
          </p:cNvPr>
          <p:cNvGrpSpPr/>
          <p:nvPr/>
        </p:nvGrpSpPr>
        <p:grpSpPr>
          <a:xfrm>
            <a:off x="9215627" y="3828223"/>
            <a:ext cx="1097280" cy="1185022"/>
            <a:chOff x="2444740" y="5125466"/>
            <a:chExt cx="1097280" cy="1185022"/>
          </a:xfrm>
        </p:grpSpPr>
        <p:sp>
          <p:nvSpPr>
            <p:cNvPr id="22" name="Rectangle: Rounded Corners 21">
              <a:extLst>
                <a:ext uri="{FF2B5EF4-FFF2-40B4-BE49-F238E27FC236}">
                  <a16:creationId xmlns:a16="http://schemas.microsoft.com/office/drawing/2014/main" id="{404FD525-7691-4946-AB5D-4DA09BD4FBCF}"/>
                </a:ext>
              </a:extLst>
            </p:cNvPr>
            <p:cNvSpPr/>
            <p:nvPr/>
          </p:nvSpPr>
          <p:spPr>
            <a:xfrm>
              <a:off x="2444740" y="5125466"/>
              <a:ext cx="1097280" cy="1097280"/>
            </a:xfrm>
            <a:prstGeom prst="roundRect">
              <a:avLst/>
            </a:prstGeom>
            <a:solidFill>
              <a:srgbClr val="0070C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59735D88-991F-43BE-ABEE-C268E8D45C32}"/>
                </a:ext>
              </a:extLst>
            </p:cNvPr>
            <p:cNvSpPr txBox="1"/>
            <p:nvPr/>
          </p:nvSpPr>
          <p:spPr>
            <a:xfrm>
              <a:off x="2444740" y="5213208"/>
              <a:ext cx="1097280" cy="109728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b="1" dirty="0">
                  <a:solidFill>
                    <a:schemeClr val="bg1"/>
                  </a:solidFill>
                </a:rPr>
                <a:t>2</a:t>
              </a:r>
            </a:p>
          </p:txBody>
        </p:sp>
      </p:grp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920E24B1-D81A-46CB-BFF2-FAFAAFF498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4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1946268303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1">
                <a:lumMod val="85000"/>
              </a:schemeClr>
            </a:gs>
            <a:gs pos="100000">
              <a:schemeClr val="bg1">
                <a:lumMod val="95000"/>
              </a:schemeClr>
            </a:gs>
          </a:gsLst>
          <a:lin ang="135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7" name="Straight Connector 86" descr="decorative element">
            <a:extLst>
              <a:ext uri="{FF2B5EF4-FFF2-40B4-BE49-F238E27FC236}">
                <a16:creationId xmlns:a16="http://schemas.microsoft.com/office/drawing/2014/main" id="{E0A5E395-38A3-4ED8-A1C1-7892BF5B1BE1}"/>
              </a:ext>
            </a:extLst>
          </p:cNvPr>
          <p:cNvCxnSpPr/>
          <p:nvPr/>
        </p:nvCxnSpPr>
        <p:spPr>
          <a:xfrm>
            <a:off x="-1156351" y="3835870"/>
            <a:ext cx="0" cy="307844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solid"/>
            <a:headEnd type="none" w="sm" len="sm"/>
            <a:tailEnd type="none" w="sm" len="sm"/>
          </a:ln>
          <a:scene3d>
            <a:camera prst="obliqueTopLeft"/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Oval 93" descr="decorative element">
            <a:extLst>
              <a:ext uri="{FF2B5EF4-FFF2-40B4-BE49-F238E27FC236}">
                <a16:creationId xmlns:a16="http://schemas.microsoft.com/office/drawing/2014/main" id="{BC24AD9F-130E-4ECB-9C70-2B3233EBF4A4}"/>
              </a:ext>
            </a:extLst>
          </p:cNvPr>
          <p:cNvSpPr/>
          <p:nvPr/>
        </p:nvSpPr>
        <p:spPr>
          <a:xfrm>
            <a:off x="-1213558" y="3153802"/>
            <a:ext cx="114414" cy="85961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Oval 94">
            <a:extLst>
              <a:ext uri="{FF2B5EF4-FFF2-40B4-BE49-F238E27FC236}">
                <a16:creationId xmlns:a16="http://schemas.microsoft.com/office/drawing/2014/main" id="{F63E54AC-1CB7-43BF-B0A4-82DE6FEB166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6053020" y="1549900"/>
            <a:ext cx="85961" cy="85961"/>
          </a:xfrm>
          <a:prstGeom prst="ellipse">
            <a:avLst/>
          </a:prstGeom>
          <a:noFill/>
          <a:ln>
            <a:noFill/>
          </a:ln>
          <a:scene3d>
            <a:camera prst="obliqueTopLeft"/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97ACE175-A62E-40AA-8A6D-FC8905B236F8}"/>
              </a:ext>
            </a:extLst>
          </p:cNvPr>
          <p:cNvSpPr/>
          <p:nvPr/>
        </p:nvSpPr>
        <p:spPr>
          <a:xfrm>
            <a:off x="957855" y="1502041"/>
            <a:ext cx="9612156" cy="1065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bg1">
                  <a:lumMod val="85000"/>
                </a:schemeClr>
              </a:gs>
            </a:gsLst>
            <a:lin ang="5400000" scaled="0"/>
          </a:gradFill>
          <a:ln w="3175">
            <a:solidFill>
              <a:schemeClr val="bg1">
                <a:lumMod val="85000"/>
              </a:schemeClr>
            </a:solidFill>
          </a:ln>
          <a:effectLst/>
          <a:scene3d>
            <a:camera prst="obliqueTopLeft"/>
            <a:lightRig rig="soft" dir="t"/>
          </a:scene3d>
          <a:sp3d extrusionH="190500" prstMaterial="matte">
            <a:contourClr>
              <a:schemeClr val="tx1">
                <a:lumMod val="50000"/>
                <a:lumOff val="50000"/>
              </a:schemeClr>
            </a:contourClr>
          </a:sp3d>
        </p:spPr>
        <p:style>
          <a:lnRef idx="2">
            <a:scrgbClr r="0" g="0" b="0"/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2000" tIns="5715" rIns="72000" bIns="54011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800" i="1" kern="1200" dirty="0">
                <a:solidFill>
                  <a:schemeClr val="tx1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Explain the function of….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3FB7D781-53FC-4B4A-A5AB-8A2BDCC8B17C}"/>
              </a:ext>
            </a:extLst>
          </p:cNvPr>
          <p:cNvSpPr/>
          <p:nvPr/>
        </p:nvSpPr>
        <p:spPr>
          <a:xfrm>
            <a:off x="957855" y="2414699"/>
            <a:ext cx="9612156" cy="225860"/>
          </a:xfrm>
          <a:prstGeom prst="rect">
            <a:avLst/>
          </a:prstGeom>
          <a:solidFill>
            <a:srgbClr val="ECD9C6"/>
          </a:solidFill>
          <a:ln>
            <a:noFill/>
          </a:ln>
          <a:effectLst>
            <a:glow rad="254000">
              <a:schemeClr val="accent3">
                <a:satMod val="175000"/>
                <a:alpha val="10000"/>
              </a:schemeClr>
            </a:glow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bliqueTopLeft"/>
            <a:lightRig rig="brightRoom" dir="t"/>
          </a:scene3d>
          <a:sp3d extrusionH="889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72000" tIns="5715" rIns="72000" bIns="5715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endParaRPr lang="en-US" sz="900" kern="1200" dirty="0">
              <a:solidFill>
                <a:schemeClr val="bg1"/>
              </a:solidFill>
            </a:endParaRP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0C0B32DF-5C1F-4DF7-8C04-09C39230E7B0}"/>
              </a:ext>
            </a:extLst>
          </p:cNvPr>
          <p:cNvGrpSpPr/>
          <p:nvPr/>
        </p:nvGrpSpPr>
        <p:grpSpPr>
          <a:xfrm>
            <a:off x="1014791" y="3804294"/>
            <a:ext cx="1097280" cy="1097280"/>
            <a:chOff x="999437" y="5125465"/>
            <a:chExt cx="1097280" cy="1097280"/>
          </a:xfrm>
          <a:solidFill>
            <a:srgbClr val="33CC33"/>
          </a:solidFill>
        </p:grpSpPr>
        <p:sp>
          <p:nvSpPr>
            <p:cNvPr id="108" name="Rectangle: Rounded Corners 107">
              <a:extLst>
                <a:ext uri="{FF2B5EF4-FFF2-40B4-BE49-F238E27FC236}">
                  <a16:creationId xmlns:a16="http://schemas.microsoft.com/office/drawing/2014/main" id="{D0992874-202A-448F-A948-2D9E6B93C8AA}"/>
                </a:ext>
              </a:extLst>
            </p:cNvPr>
            <p:cNvSpPr/>
            <p:nvPr/>
          </p:nvSpPr>
          <p:spPr>
            <a:xfrm>
              <a:off x="999437" y="5125465"/>
              <a:ext cx="1097280" cy="1097280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1F70F2BE-443C-4C72-943D-A95CED1025D8}"/>
                </a:ext>
              </a:extLst>
            </p:cNvPr>
            <p:cNvSpPr txBox="1"/>
            <p:nvPr/>
          </p:nvSpPr>
          <p:spPr>
            <a:xfrm>
              <a:off x="999437" y="5173324"/>
              <a:ext cx="1097280" cy="830997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b="1" dirty="0">
                  <a:solidFill>
                    <a:schemeClr val="bg1"/>
                  </a:solidFill>
                </a:rPr>
                <a:t>3</a:t>
              </a:r>
            </a:p>
          </p:txBody>
        </p:sp>
      </p:grp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089FBC71-7E86-4F74-A922-5CEDE312074F}"/>
              </a:ext>
            </a:extLst>
          </p:cNvPr>
          <p:cNvSpPr/>
          <p:nvPr/>
        </p:nvSpPr>
        <p:spPr>
          <a:xfrm>
            <a:off x="2705099" y="3828223"/>
            <a:ext cx="7607808" cy="109728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rgbClr val="33CC3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rgbClr val="990099"/>
                </a:solidFill>
              </a:ln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9F2B21-FDC4-445F-B9D9-298025EE08E8}"/>
              </a:ext>
            </a:extLst>
          </p:cNvPr>
          <p:cNvSpPr txBox="1"/>
          <p:nvPr/>
        </p:nvSpPr>
        <p:spPr>
          <a:xfrm>
            <a:off x="2773680" y="3776699"/>
            <a:ext cx="608623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/>
              <a:t>plot </a:t>
            </a:r>
            <a:r>
              <a:rPr lang="en-US" sz="5600" b="1" dirty="0"/>
              <a:t>&amp;</a:t>
            </a:r>
            <a:r>
              <a:rPr lang="en-US" sz="7200" b="1" dirty="0"/>
              <a:t> structure</a:t>
            </a:r>
          </a:p>
        </p:txBody>
      </p:sp>
      <p:sp>
        <p:nvSpPr>
          <p:cNvPr id="49" name="Rectangle: Rounded Corners 48">
            <a:extLst>
              <a:ext uri="{FF2B5EF4-FFF2-40B4-BE49-F238E27FC236}">
                <a16:creationId xmlns:a16="http://schemas.microsoft.com/office/drawing/2014/main" id="{8681E6FA-F0A7-440A-80A8-B9371DABD271}"/>
              </a:ext>
            </a:extLst>
          </p:cNvPr>
          <p:cNvSpPr/>
          <p:nvPr/>
        </p:nvSpPr>
        <p:spPr>
          <a:xfrm>
            <a:off x="9215627" y="3828223"/>
            <a:ext cx="1097280" cy="1097280"/>
          </a:xfrm>
          <a:prstGeom prst="roundRect">
            <a:avLst/>
          </a:prstGeom>
          <a:solidFill>
            <a:srgbClr val="33CC3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itle 3" descr="decorative element">
            <a:extLst>
              <a:ext uri="{FF2B5EF4-FFF2-40B4-BE49-F238E27FC236}">
                <a16:creationId xmlns:a16="http://schemas.microsoft.com/office/drawing/2014/main" id="{02B9FBE9-2500-4A98-9315-CF305BF9858C}"/>
              </a:ext>
            </a:extLst>
          </p:cNvPr>
          <p:cNvSpPr txBox="1">
            <a:spLocks/>
          </p:cNvSpPr>
          <p:nvPr/>
        </p:nvSpPr>
        <p:spPr>
          <a:xfrm>
            <a:off x="590985" y="501406"/>
            <a:ext cx="10131425" cy="480424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sz="2800" dirty="0">
                <a:solidFill>
                  <a:schemeClr val="tx2"/>
                </a:solidFill>
              </a:rPr>
              <a:t>SKILL CATEGORIES</a:t>
            </a: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7D49892C-9956-46B2-BC53-C0895121CB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5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2178291815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1">
                <a:lumMod val="85000"/>
              </a:schemeClr>
            </a:gs>
            <a:gs pos="100000">
              <a:schemeClr val="bg1">
                <a:lumMod val="95000"/>
              </a:schemeClr>
            </a:gs>
          </a:gsLst>
          <a:lin ang="135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 descr="decorative element"/>
          <p:cNvSpPr>
            <a:spLocks noGrp="1"/>
          </p:cNvSpPr>
          <p:nvPr>
            <p:ph type="title"/>
          </p:nvPr>
        </p:nvSpPr>
        <p:spPr>
          <a:xfrm>
            <a:off x="438586" y="418765"/>
            <a:ext cx="10131425" cy="480424"/>
          </a:xfrm>
        </p:spPr>
        <p:txBody>
          <a:bodyPr>
            <a:noAutofit/>
          </a:bodyPr>
          <a:lstStyle/>
          <a:p>
            <a:r>
              <a:rPr lang="en-US" sz="2800" dirty="0">
                <a:solidFill>
                  <a:schemeClr val="tx2"/>
                </a:solidFill>
              </a:rPr>
              <a:t>SKILL CATEGORIES</a:t>
            </a:r>
          </a:p>
        </p:txBody>
      </p:sp>
      <p:cxnSp>
        <p:nvCxnSpPr>
          <p:cNvPr id="87" name="Straight Connector 86" descr="decorative element">
            <a:extLst>
              <a:ext uri="{FF2B5EF4-FFF2-40B4-BE49-F238E27FC236}">
                <a16:creationId xmlns:a16="http://schemas.microsoft.com/office/drawing/2014/main" id="{E0A5E395-38A3-4ED8-A1C1-7892BF5B1BE1}"/>
              </a:ext>
            </a:extLst>
          </p:cNvPr>
          <p:cNvCxnSpPr/>
          <p:nvPr/>
        </p:nvCxnSpPr>
        <p:spPr>
          <a:xfrm>
            <a:off x="-1156351" y="3835870"/>
            <a:ext cx="0" cy="307844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solid"/>
            <a:headEnd type="none" w="sm" len="sm"/>
            <a:tailEnd type="none" w="sm" len="sm"/>
          </a:ln>
          <a:scene3d>
            <a:camera prst="obliqueTopLeft"/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Oval 93" descr="decorative element">
            <a:extLst>
              <a:ext uri="{FF2B5EF4-FFF2-40B4-BE49-F238E27FC236}">
                <a16:creationId xmlns:a16="http://schemas.microsoft.com/office/drawing/2014/main" id="{BC24AD9F-130E-4ECB-9C70-2B3233EBF4A4}"/>
              </a:ext>
            </a:extLst>
          </p:cNvPr>
          <p:cNvSpPr/>
          <p:nvPr/>
        </p:nvSpPr>
        <p:spPr>
          <a:xfrm>
            <a:off x="-1213558" y="3153802"/>
            <a:ext cx="114414" cy="85961"/>
          </a:xfrm>
          <a:prstGeom prst="ellipse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5" name="Oval 94">
            <a:extLst>
              <a:ext uri="{FF2B5EF4-FFF2-40B4-BE49-F238E27FC236}">
                <a16:creationId xmlns:a16="http://schemas.microsoft.com/office/drawing/2014/main" id="{F63E54AC-1CB7-43BF-B0A4-82DE6FEB166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6053020" y="1549900"/>
            <a:ext cx="85961" cy="85961"/>
          </a:xfrm>
          <a:prstGeom prst="ellipse">
            <a:avLst/>
          </a:prstGeom>
          <a:noFill/>
          <a:ln>
            <a:noFill/>
          </a:ln>
          <a:scene3d>
            <a:camera prst="obliqueTopLeft"/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EDF4A69B-95D8-4266-8765-B2B7FDA3F8AD}"/>
              </a:ext>
            </a:extLst>
          </p:cNvPr>
          <p:cNvSpPr/>
          <p:nvPr/>
        </p:nvSpPr>
        <p:spPr>
          <a:xfrm>
            <a:off x="1014791" y="3776699"/>
            <a:ext cx="1097280" cy="1097280"/>
          </a:xfrm>
          <a:prstGeom prst="roundRect">
            <a:avLst/>
          </a:prstGeom>
          <a:solidFill>
            <a:srgbClr val="FCBB04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97ACE175-A62E-40AA-8A6D-FC8905B236F8}"/>
              </a:ext>
            </a:extLst>
          </p:cNvPr>
          <p:cNvSpPr/>
          <p:nvPr/>
        </p:nvSpPr>
        <p:spPr>
          <a:xfrm>
            <a:off x="957855" y="1502041"/>
            <a:ext cx="9612156" cy="1065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bg1">
                  <a:lumMod val="85000"/>
                </a:schemeClr>
              </a:gs>
            </a:gsLst>
            <a:lin ang="5400000" scaled="0"/>
          </a:gradFill>
          <a:ln w="3175">
            <a:solidFill>
              <a:schemeClr val="bg1">
                <a:lumMod val="85000"/>
              </a:schemeClr>
            </a:solidFill>
          </a:ln>
          <a:effectLst/>
          <a:scene3d>
            <a:camera prst="obliqueTopLeft"/>
            <a:lightRig rig="soft" dir="t"/>
          </a:scene3d>
          <a:sp3d extrusionH="190500" prstMaterial="matte">
            <a:contourClr>
              <a:schemeClr val="tx1">
                <a:lumMod val="50000"/>
                <a:lumOff val="50000"/>
              </a:schemeClr>
            </a:contourClr>
          </a:sp3d>
        </p:spPr>
        <p:style>
          <a:lnRef idx="2">
            <a:scrgbClr r="0" g="0" b="0"/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2000" tIns="5715" rIns="72000" bIns="54011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800" i="1" kern="1200" dirty="0">
                <a:solidFill>
                  <a:schemeClr val="tx1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Explain the function of….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3FB7D781-53FC-4B4A-A5AB-8A2BDCC8B17C}"/>
              </a:ext>
            </a:extLst>
          </p:cNvPr>
          <p:cNvSpPr/>
          <p:nvPr/>
        </p:nvSpPr>
        <p:spPr>
          <a:xfrm>
            <a:off x="957855" y="2414699"/>
            <a:ext cx="9612156" cy="225860"/>
          </a:xfrm>
          <a:prstGeom prst="rect">
            <a:avLst/>
          </a:prstGeom>
          <a:solidFill>
            <a:srgbClr val="ECD9C6"/>
          </a:solidFill>
          <a:ln>
            <a:noFill/>
          </a:ln>
          <a:effectLst>
            <a:glow rad="254000">
              <a:schemeClr val="accent3">
                <a:satMod val="175000"/>
                <a:alpha val="10000"/>
              </a:schemeClr>
            </a:glow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bliqueTopLeft"/>
            <a:lightRig rig="brightRoom" dir="t"/>
          </a:scene3d>
          <a:sp3d extrusionH="889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72000" tIns="5715" rIns="72000" bIns="5715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endParaRPr lang="en-US" sz="900" kern="1200" dirty="0">
              <a:solidFill>
                <a:schemeClr val="bg1"/>
              </a:solidFill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089FBC71-7E86-4F74-A922-5CEDE312074F}"/>
              </a:ext>
            </a:extLst>
          </p:cNvPr>
          <p:cNvSpPr/>
          <p:nvPr/>
        </p:nvSpPr>
        <p:spPr>
          <a:xfrm>
            <a:off x="2405849" y="3828223"/>
            <a:ext cx="7907058" cy="109728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rgbClr val="FCBB04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rgbClr val="990099"/>
                </a:solidFill>
              </a:ln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9F2B21-FDC4-445F-B9D9-298025EE08E8}"/>
              </a:ext>
            </a:extLst>
          </p:cNvPr>
          <p:cNvSpPr txBox="1"/>
          <p:nvPr/>
        </p:nvSpPr>
        <p:spPr>
          <a:xfrm>
            <a:off x="2405849" y="3776699"/>
            <a:ext cx="6684885" cy="1015663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r"/>
            <a:r>
              <a:rPr lang="en-US" sz="6000" b="1" dirty="0"/>
              <a:t>narration</a:t>
            </a:r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D75347C8-2344-45B0-AAD2-679441CE5445}"/>
              </a:ext>
            </a:extLst>
          </p:cNvPr>
          <p:cNvGrpSpPr/>
          <p:nvPr/>
        </p:nvGrpSpPr>
        <p:grpSpPr>
          <a:xfrm>
            <a:off x="9215627" y="3828223"/>
            <a:ext cx="1097280" cy="1097280"/>
            <a:chOff x="2444740" y="5125466"/>
            <a:chExt cx="1097280" cy="1097280"/>
          </a:xfrm>
          <a:solidFill>
            <a:srgbClr val="FCBB04"/>
          </a:solidFill>
        </p:grpSpPr>
        <p:sp>
          <p:nvSpPr>
            <p:cNvPr id="22" name="Rectangle: Rounded Corners 21">
              <a:extLst>
                <a:ext uri="{FF2B5EF4-FFF2-40B4-BE49-F238E27FC236}">
                  <a16:creationId xmlns:a16="http://schemas.microsoft.com/office/drawing/2014/main" id="{404FD525-7691-4946-AB5D-4DA09BD4FBCF}"/>
                </a:ext>
              </a:extLst>
            </p:cNvPr>
            <p:cNvSpPr/>
            <p:nvPr/>
          </p:nvSpPr>
          <p:spPr>
            <a:xfrm>
              <a:off x="2444740" y="5125466"/>
              <a:ext cx="1097280" cy="1097280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59735D88-991F-43BE-ABEE-C268E8D45C32}"/>
                </a:ext>
              </a:extLst>
            </p:cNvPr>
            <p:cNvSpPr txBox="1"/>
            <p:nvPr/>
          </p:nvSpPr>
          <p:spPr>
            <a:xfrm>
              <a:off x="2444740" y="5213208"/>
              <a:ext cx="1097280" cy="830997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b="1" dirty="0">
                  <a:solidFill>
                    <a:schemeClr val="bg1"/>
                  </a:solidFill>
                </a:rPr>
                <a:t>4</a:t>
              </a:r>
            </a:p>
          </p:txBody>
        </p:sp>
      </p:grp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4C33F73E-8067-4EB7-9D54-6E5888794C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6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139190581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1">
                <a:lumMod val="85000"/>
              </a:schemeClr>
            </a:gs>
            <a:gs pos="100000">
              <a:schemeClr val="bg1">
                <a:lumMod val="95000"/>
              </a:schemeClr>
            </a:gs>
          </a:gsLst>
          <a:lin ang="135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Oval 94">
            <a:extLst>
              <a:ext uri="{FF2B5EF4-FFF2-40B4-BE49-F238E27FC236}">
                <a16:creationId xmlns:a16="http://schemas.microsoft.com/office/drawing/2014/main" id="{F63E54AC-1CB7-43BF-B0A4-82DE6FEB166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6053020" y="1549900"/>
            <a:ext cx="85961" cy="85961"/>
          </a:xfrm>
          <a:prstGeom prst="ellipse">
            <a:avLst/>
          </a:prstGeom>
          <a:noFill/>
          <a:ln>
            <a:noFill/>
          </a:ln>
          <a:scene3d>
            <a:camera prst="obliqueTopLeft"/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97ACE175-A62E-40AA-8A6D-FC8905B236F8}"/>
              </a:ext>
            </a:extLst>
          </p:cNvPr>
          <p:cNvSpPr/>
          <p:nvPr/>
        </p:nvSpPr>
        <p:spPr>
          <a:xfrm>
            <a:off x="957855" y="1502041"/>
            <a:ext cx="9612156" cy="1065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bg1">
                  <a:lumMod val="85000"/>
                </a:schemeClr>
              </a:gs>
            </a:gsLst>
            <a:lin ang="5400000" scaled="0"/>
          </a:gradFill>
          <a:ln w="3175">
            <a:solidFill>
              <a:schemeClr val="bg1">
                <a:lumMod val="85000"/>
              </a:schemeClr>
            </a:solidFill>
          </a:ln>
          <a:effectLst/>
          <a:scene3d>
            <a:camera prst="obliqueTopLeft"/>
            <a:lightRig rig="soft" dir="t"/>
          </a:scene3d>
          <a:sp3d extrusionH="190500" prstMaterial="matte">
            <a:contourClr>
              <a:schemeClr val="tx1">
                <a:lumMod val="50000"/>
                <a:lumOff val="50000"/>
              </a:schemeClr>
            </a:contourClr>
          </a:sp3d>
        </p:spPr>
        <p:style>
          <a:lnRef idx="2">
            <a:scrgbClr r="0" g="0" b="0"/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2000" tIns="5715" rIns="72000" bIns="54011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800" i="1" kern="1200" dirty="0">
                <a:solidFill>
                  <a:schemeClr val="tx1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Explain the function of….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3FB7D781-53FC-4B4A-A5AB-8A2BDCC8B17C}"/>
              </a:ext>
            </a:extLst>
          </p:cNvPr>
          <p:cNvSpPr/>
          <p:nvPr/>
        </p:nvSpPr>
        <p:spPr>
          <a:xfrm>
            <a:off x="957855" y="2414699"/>
            <a:ext cx="9612156" cy="225860"/>
          </a:xfrm>
          <a:prstGeom prst="rect">
            <a:avLst/>
          </a:prstGeom>
          <a:solidFill>
            <a:srgbClr val="ECD9C6"/>
          </a:solidFill>
          <a:ln>
            <a:noFill/>
          </a:ln>
          <a:effectLst>
            <a:glow rad="254000">
              <a:schemeClr val="accent3">
                <a:satMod val="175000"/>
                <a:alpha val="10000"/>
              </a:schemeClr>
            </a:glow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bliqueTopLeft"/>
            <a:lightRig rig="brightRoom" dir="t"/>
          </a:scene3d>
          <a:sp3d extrusionH="889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72000" tIns="5715" rIns="72000" bIns="5715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endParaRPr lang="en-US" sz="900" kern="1200" dirty="0">
              <a:solidFill>
                <a:schemeClr val="bg1"/>
              </a:solidFill>
            </a:endParaRP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23F689F7-B5B3-48B3-8FB8-4E2C1166FA84}"/>
              </a:ext>
            </a:extLst>
          </p:cNvPr>
          <p:cNvGrpSpPr/>
          <p:nvPr/>
        </p:nvGrpSpPr>
        <p:grpSpPr>
          <a:xfrm>
            <a:off x="1014791" y="3236123"/>
            <a:ext cx="1097280" cy="2304288"/>
            <a:chOff x="1014791" y="3804294"/>
            <a:chExt cx="1097280" cy="2304288"/>
          </a:xfrm>
        </p:grpSpPr>
        <p:sp>
          <p:nvSpPr>
            <p:cNvPr id="108" name="Rectangle: Rounded Corners 107">
              <a:extLst>
                <a:ext uri="{FF2B5EF4-FFF2-40B4-BE49-F238E27FC236}">
                  <a16:creationId xmlns:a16="http://schemas.microsoft.com/office/drawing/2014/main" id="{D0992874-202A-448F-A948-2D9E6B93C8AA}"/>
                </a:ext>
              </a:extLst>
            </p:cNvPr>
            <p:cNvSpPr/>
            <p:nvPr/>
          </p:nvSpPr>
          <p:spPr>
            <a:xfrm>
              <a:off x="1014791" y="3804294"/>
              <a:ext cx="1097280" cy="2304288"/>
            </a:xfrm>
            <a:prstGeom prst="roundRect">
              <a:avLst/>
            </a:prstGeom>
            <a:solidFill>
              <a:srgbClr val="009999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1F70F2BE-443C-4C72-943D-A95CED1025D8}"/>
                </a:ext>
              </a:extLst>
            </p:cNvPr>
            <p:cNvSpPr txBox="1"/>
            <p:nvPr/>
          </p:nvSpPr>
          <p:spPr>
            <a:xfrm>
              <a:off x="1014791" y="4540940"/>
              <a:ext cx="1097280" cy="830997"/>
            </a:xfrm>
            <a:prstGeom prst="rect">
              <a:avLst/>
            </a:prstGeom>
            <a:solidFill>
              <a:srgbClr val="009999"/>
            </a:solidFill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b="1" dirty="0">
                  <a:solidFill>
                    <a:schemeClr val="bg1"/>
                  </a:solidFill>
                </a:rPr>
                <a:t>5</a:t>
              </a:r>
            </a:p>
          </p:txBody>
        </p:sp>
      </p:grp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089FBC71-7E86-4F74-A922-5CEDE312074F}"/>
              </a:ext>
            </a:extLst>
          </p:cNvPr>
          <p:cNvSpPr/>
          <p:nvPr/>
        </p:nvSpPr>
        <p:spPr>
          <a:xfrm>
            <a:off x="2246050" y="3260052"/>
            <a:ext cx="8323961" cy="2308324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rgbClr val="0099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rgbClr val="990099"/>
                </a:solidFill>
              </a:ln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9F2B21-FDC4-445F-B9D9-298025EE08E8}"/>
              </a:ext>
            </a:extLst>
          </p:cNvPr>
          <p:cNvSpPr txBox="1"/>
          <p:nvPr/>
        </p:nvSpPr>
        <p:spPr>
          <a:xfrm>
            <a:off x="2476870" y="3208528"/>
            <a:ext cx="6383045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7200" b="1" dirty="0"/>
              <a:t>word choice, imagery, symbol</a:t>
            </a:r>
          </a:p>
        </p:txBody>
      </p:sp>
      <p:sp>
        <p:nvSpPr>
          <p:cNvPr id="49" name="Rectangle: Rounded Corners 48">
            <a:extLst>
              <a:ext uri="{FF2B5EF4-FFF2-40B4-BE49-F238E27FC236}">
                <a16:creationId xmlns:a16="http://schemas.microsoft.com/office/drawing/2014/main" id="{8681E6FA-F0A7-440A-80A8-B9371DABD271}"/>
              </a:ext>
            </a:extLst>
          </p:cNvPr>
          <p:cNvSpPr/>
          <p:nvPr/>
        </p:nvSpPr>
        <p:spPr>
          <a:xfrm>
            <a:off x="9472731" y="3236123"/>
            <a:ext cx="1097280" cy="2304288"/>
          </a:xfrm>
          <a:prstGeom prst="roundRect">
            <a:avLst/>
          </a:prstGeom>
          <a:solidFill>
            <a:srgbClr val="0099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itle 3" descr="decorative element">
            <a:extLst>
              <a:ext uri="{FF2B5EF4-FFF2-40B4-BE49-F238E27FC236}">
                <a16:creationId xmlns:a16="http://schemas.microsoft.com/office/drawing/2014/main" id="{02B9FBE9-2500-4A98-9315-CF305BF9858C}"/>
              </a:ext>
            </a:extLst>
          </p:cNvPr>
          <p:cNvSpPr txBox="1">
            <a:spLocks/>
          </p:cNvSpPr>
          <p:nvPr/>
        </p:nvSpPr>
        <p:spPr>
          <a:xfrm>
            <a:off x="590985" y="501406"/>
            <a:ext cx="10131425" cy="480424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sz="2800" dirty="0">
                <a:solidFill>
                  <a:schemeClr val="tx2"/>
                </a:solidFill>
              </a:rPr>
              <a:t>SKILL CATEGORIES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1F8BFA4-953A-4136-B5DC-A97DFCF1D0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7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3698497699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1">
                <a:lumMod val="85000"/>
              </a:schemeClr>
            </a:gs>
            <a:gs pos="100000">
              <a:schemeClr val="bg1">
                <a:lumMod val="95000"/>
              </a:schemeClr>
            </a:gs>
          </a:gsLst>
          <a:lin ang="135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 descr="decorative element"/>
          <p:cNvSpPr>
            <a:spLocks noGrp="1"/>
          </p:cNvSpPr>
          <p:nvPr>
            <p:ph type="title"/>
          </p:nvPr>
        </p:nvSpPr>
        <p:spPr>
          <a:xfrm>
            <a:off x="438586" y="418765"/>
            <a:ext cx="10131425" cy="480424"/>
          </a:xfrm>
        </p:spPr>
        <p:txBody>
          <a:bodyPr>
            <a:noAutofit/>
          </a:bodyPr>
          <a:lstStyle/>
          <a:p>
            <a:r>
              <a:rPr lang="en-US" sz="2800" dirty="0">
                <a:solidFill>
                  <a:schemeClr val="tx2"/>
                </a:solidFill>
              </a:rPr>
              <a:t>SKILL CATEGORIES</a:t>
            </a:r>
          </a:p>
        </p:txBody>
      </p:sp>
      <p:sp>
        <p:nvSpPr>
          <p:cNvPr id="95" name="Oval 94">
            <a:extLst>
              <a:ext uri="{FF2B5EF4-FFF2-40B4-BE49-F238E27FC236}">
                <a16:creationId xmlns:a16="http://schemas.microsoft.com/office/drawing/2014/main" id="{F63E54AC-1CB7-43BF-B0A4-82DE6FEB166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6053020" y="1549900"/>
            <a:ext cx="85961" cy="85961"/>
          </a:xfrm>
          <a:prstGeom prst="ellipse">
            <a:avLst/>
          </a:prstGeom>
          <a:noFill/>
          <a:ln>
            <a:noFill/>
          </a:ln>
          <a:scene3d>
            <a:camera prst="obliqueTopLeft"/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EDF4A69B-95D8-4266-8765-B2B7FDA3F8AD}"/>
              </a:ext>
            </a:extLst>
          </p:cNvPr>
          <p:cNvSpPr/>
          <p:nvPr/>
        </p:nvSpPr>
        <p:spPr>
          <a:xfrm>
            <a:off x="1014791" y="3776699"/>
            <a:ext cx="1097280" cy="1097280"/>
          </a:xfrm>
          <a:prstGeom prst="roundRect">
            <a:avLst/>
          </a:prstGeom>
          <a:solidFill>
            <a:srgbClr val="FF993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97ACE175-A62E-40AA-8A6D-FC8905B236F8}"/>
              </a:ext>
            </a:extLst>
          </p:cNvPr>
          <p:cNvSpPr/>
          <p:nvPr/>
        </p:nvSpPr>
        <p:spPr>
          <a:xfrm>
            <a:off x="957855" y="1502041"/>
            <a:ext cx="9612156" cy="1065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bg1">
                  <a:lumMod val="85000"/>
                </a:schemeClr>
              </a:gs>
            </a:gsLst>
            <a:lin ang="5400000" scaled="0"/>
          </a:gradFill>
          <a:ln w="3175">
            <a:solidFill>
              <a:schemeClr val="bg1">
                <a:lumMod val="85000"/>
              </a:schemeClr>
            </a:solidFill>
          </a:ln>
          <a:effectLst/>
          <a:scene3d>
            <a:camera prst="obliqueTopLeft"/>
            <a:lightRig rig="soft" dir="t"/>
          </a:scene3d>
          <a:sp3d extrusionH="190500" prstMaterial="matte">
            <a:contourClr>
              <a:schemeClr val="tx1">
                <a:lumMod val="50000"/>
                <a:lumOff val="50000"/>
              </a:schemeClr>
            </a:contourClr>
          </a:sp3d>
        </p:spPr>
        <p:style>
          <a:lnRef idx="2">
            <a:scrgbClr r="0" g="0" b="0"/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2000" tIns="5715" rIns="72000" bIns="54011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800" i="1" kern="1200" dirty="0">
                <a:solidFill>
                  <a:schemeClr val="tx1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Explain the function of….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3FB7D781-53FC-4B4A-A5AB-8A2BDCC8B17C}"/>
              </a:ext>
            </a:extLst>
          </p:cNvPr>
          <p:cNvSpPr/>
          <p:nvPr/>
        </p:nvSpPr>
        <p:spPr>
          <a:xfrm>
            <a:off x="957855" y="2414699"/>
            <a:ext cx="9612156" cy="225860"/>
          </a:xfrm>
          <a:prstGeom prst="rect">
            <a:avLst/>
          </a:prstGeom>
          <a:solidFill>
            <a:srgbClr val="ECD9C6"/>
          </a:solidFill>
          <a:ln>
            <a:noFill/>
          </a:ln>
          <a:effectLst>
            <a:glow rad="254000">
              <a:schemeClr val="accent3">
                <a:satMod val="175000"/>
                <a:alpha val="10000"/>
              </a:schemeClr>
            </a:glow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bliqueTopLeft"/>
            <a:lightRig rig="brightRoom" dir="t"/>
          </a:scene3d>
          <a:sp3d extrusionH="889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72000" tIns="5715" rIns="72000" bIns="5715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endParaRPr lang="en-US" sz="900" kern="1200" dirty="0">
              <a:solidFill>
                <a:schemeClr val="bg1"/>
              </a:solidFill>
            </a:endParaRP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089FBC71-7E86-4F74-A922-5CEDE312074F}"/>
              </a:ext>
            </a:extLst>
          </p:cNvPr>
          <p:cNvSpPr/>
          <p:nvPr/>
        </p:nvSpPr>
        <p:spPr>
          <a:xfrm>
            <a:off x="2705099" y="3828223"/>
            <a:ext cx="7607808" cy="109728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rgbClr val="FF993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rgbClr val="990099"/>
                </a:solidFill>
              </a:ln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9F2B21-FDC4-445F-B9D9-298025EE08E8}"/>
              </a:ext>
            </a:extLst>
          </p:cNvPr>
          <p:cNvSpPr txBox="1"/>
          <p:nvPr/>
        </p:nvSpPr>
        <p:spPr>
          <a:xfrm>
            <a:off x="2773680" y="3776699"/>
            <a:ext cx="6228277" cy="1200329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pPr algn="r"/>
            <a:r>
              <a:rPr lang="en-US" sz="7200" b="1" dirty="0"/>
              <a:t>comparisons</a:t>
            </a:r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D75347C8-2344-45B0-AAD2-679441CE5445}"/>
              </a:ext>
            </a:extLst>
          </p:cNvPr>
          <p:cNvGrpSpPr/>
          <p:nvPr/>
        </p:nvGrpSpPr>
        <p:grpSpPr>
          <a:xfrm>
            <a:off x="9215627" y="3828223"/>
            <a:ext cx="1097280" cy="1097280"/>
            <a:chOff x="2444740" y="5125466"/>
            <a:chExt cx="1097280" cy="1097280"/>
          </a:xfrm>
          <a:solidFill>
            <a:srgbClr val="FF9933"/>
          </a:solidFill>
        </p:grpSpPr>
        <p:sp>
          <p:nvSpPr>
            <p:cNvPr id="22" name="Rectangle: Rounded Corners 21">
              <a:extLst>
                <a:ext uri="{FF2B5EF4-FFF2-40B4-BE49-F238E27FC236}">
                  <a16:creationId xmlns:a16="http://schemas.microsoft.com/office/drawing/2014/main" id="{404FD525-7691-4946-AB5D-4DA09BD4FBCF}"/>
                </a:ext>
              </a:extLst>
            </p:cNvPr>
            <p:cNvSpPr/>
            <p:nvPr/>
          </p:nvSpPr>
          <p:spPr>
            <a:xfrm>
              <a:off x="2444740" y="5125466"/>
              <a:ext cx="1097280" cy="1097280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59735D88-991F-43BE-ABEE-C268E8D45C32}"/>
                </a:ext>
              </a:extLst>
            </p:cNvPr>
            <p:cNvSpPr txBox="1"/>
            <p:nvPr/>
          </p:nvSpPr>
          <p:spPr>
            <a:xfrm>
              <a:off x="2444740" y="5213208"/>
              <a:ext cx="1097280" cy="830997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b="1" dirty="0">
                  <a:solidFill>
                    <a:schemeClr val="bg1"/>
                  </a:solidFill>
                </a:rPr>
                <a:t>6</a:t>
              </a:r>
            </a:p>
          </p:txBody>
        </p:sp>
      </p:grp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6C391DF1-8F29-4D41-9D0A-4512ED4473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8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129355510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1">
                <a:lumMod val="85000"/>
              </a:schemeClr>
            </a:gs>
            <a:gs pos="100000">
              <a:schemeClr val="bg1">
                <a:lumMod val="95000"/>
              </a:schemeClr>
            </a:gs>
          </a:gsLst>
          <a:lin ang="135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Oval 94">
            <a:extLst>
              <a:ext uri="{FF2B5EF4-FFF2-40B4-BE49-F238E27FC236}">
                <a16:creationId xmlns:a16="http://schemas.microsoft.com/office/drawing/2014/main" id="{F63E54AC-1CB7-43BF-B0A4-82DE6FEB166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6053020" y="1549900"/>
            <a:ext cx="85961" cy="85961"/>
          </a:xfrm>
          <a:prstGeom prst="ellipse">
            <a:avLst/>
          </a:prstGeom>
          <a:noFill/>
          <a:ln>
            <a:noFill/>
          </a:ln>
          <a:scene3d>
            <a:camera prst="obliqueTopLeft"/>
            <a:lightRig rig="threePt" dir="t"/>
          </a:scene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97ACE175-A62E-40AA-8A6D-FC8905B236F8}"/>
              </a:ext>
            </a:extLst>
          </p:cNvPr>
          <p:cNvSpPr/>
          <p:nvPr/>
        </p:nvSpPr>
        <p:spPr>
          <a:xfrm>
            <a:off x="957855" y="1502041"/>
            <a:ext cx="9612156" cy="1065415"/>
          </a:xfrm>
          <a:prstGeom prst="rect">
            <a:avLst/>
          </a:prstGeom>
          <a:gradFill>
            <a:gsLst>
              <a:gs pos="0">
                <a:schemeClr val="bg1"/>
              </a:gs>
              <a:gs pos="100000">
                <a:schemeClr val="bg1">
                  <a:lumMod val="85000"/>
                </a:schemeClr>
              </a:gs>
            </a:gsLst>
            <a:lin ang="5400000" scaled="0"/>
          </a:gradFill>
          <a:ln w="3175">
            <a:solidFill>
              <a:schemeClr val="bg1">
                <a:lumMod val="85000"/>
              </a:schemeClr>
            </a:solidFill>
          </a:ln>
          <a:effectLst/>
          <a:scene3d>
            <a:camera prst="obliqueTopLeft"/>
            <a:lightRig rig="soft" dir="t"/>
          </a:scene3d>
          <a:sp3d extrusionH="190500" prstMaterial="matte">
            <a:contourClr>
              <a:schemeClr val="tx1">
                <a:lumMod val="50000"/>
                <a:lumOff val="50000"/>
              </a:schemeClr>
            </a:contourClr>
          </a:sp3d>
        </p:spPr>
        <p:style>
          <a:lnRef idx="2">
            <a:scrgbClr r="0" g="0" b="0"/>
          </a:lnRef>
          <a:fillRef idx="1">
            <a:scrgbClr r="0" g="0" b="0"/>
          </a:fillRef>
          <a:effectRef idx="0">
            <a:schemeClr val="accent1"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72000" tIns="5715" rIns="72000" bIns="54011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r>
              <a:rPr lang="en-US" sz="4800" i="1" kern="1200" dirty="0">
                <a:solidFill>
                  <a:schemeClr val="tx1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Develop….</a:t>
            </a:r>
          </a:p>
        </p:txBody>
      </p:sp>
      <p:sp>
        <p:nvSpPr>
          <p:cNvPr id="93" name="Rectangle 92">
            <a:extLst>
              <a:ext uri="{FF2B5EF4-FFF2-40B4-BE49-F238E27FC236}">
                <a16:creationId xmlns:a16="http://schemas.microsoft.com/office/drawing/2014/main" id="{3FB7D781-53FC-4B4A-A5AB-8A2BDCC8B17C}"/>
              </a:ext>
            </a:extLst>
          </p:cNvPr>
          <p:cNvSpPr/>
          <p:nvPr/>
        </p:nvSpPr>
        <p:spPr>
          <a:xfrm>
            <a:off x="957855" y="2414699"/>
            <a:ext cx="9612156" cy="225860"/>
          </a:xfrm>
          <a:prstGeom prst="rect">
            <a:avLst/>
          </a:prstGeom>
          <a:solidFill>
            <a:srgbClr val="ECD9C6"/>
          </a:solidFill>
          <a:ln>
            <a:noFill/>
          </a:ln>
          <a:effectLst>
            <a:glow rad="254000">
              <a:schemeClr val="accent3">
                <a:satMod val="175000"/>
                <a:alpha val="10000"/>
              </a:schemeClr>
            </a:glow>
            <a:outerShdw blurRad="50800" dist="38100" dir="2700000" algn="tl" rotWithShape="0">
              <a:prstClr val="black">
                <a:alpha val="40000"/>
              </a:prstClr>
            </a:outerShdw>
          </a:effectLst>
          <a:scene3d>
            <a:camera prst="obliqueTopLeft"/>
            <a:lightRig rig="brightRoom" dir="t"/>
          </a:scene3d>
          <a:sp3d extrusionH="88900"/>
        </p:spPr>
        <p:style>
          <a:lnRef idx="2">
            <a:schemeClr val="accen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lt1">
              <a:alpha val="90000"/>
              <a:hueOff val="0"/>
              <a:satOff val="0"/>
              <a:lumOff val="0"/>
              <a:alphaOff val="0"/>
            </a:schemeClr>
          </a:effectRef>
          <a:fontRef idx="minor">
            <a:schemeClr val="dk1">
              <a:hueOff val="0"/>
              <a:satOff val="0"/>
              <a:lumOff val="0"/>
              <a:alphaOff val="0"/>
            </a:schemeClr>
          </a:fontRef>
        </p:style>
        <p:txBody>
          <a:bodyPr spcFirstLastPara="0" vert="horz" wrap="square" lIns="72000" tIns="5715" rIns="72000" bIns="5715" numCol="1" spcCol="1270" anchor="ctr" anchorCtr="0">
            <a:noAutofit/>
            <a:flatTx/>
          </a:bodyPr>
          <a:lstStyle/>
          <a:p>
            <a:pPr marL="0" lvl="0" indent="0" algn="ctr" defTabSz="4000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None/>
            </a:pPr>
            <a:endParaRPr lang="en-US" sz="900" kern="1200" dirty="0">
              <a:solidFill>
                <a:schemeClr val="bg1"/>
              </a:solidFill>
            </a:endParaRP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23F689F7-B5B3-48B3-8FB8-4E2C1166FA84}"/>
              </a:ext>
            </a:extLst>
          </p:cNvPr>
          <p:cNvGrpSpPr/>
          <p:nvPr/>
        </p:nvGrpSpPr>
        <p:grpSpPr>
          <a:xfrm>
            <a:off x="1014791" y="3236123"/>
            <a:ext cx="1097280" cy="1645920"/>
            <a:chOff x="1014791" y="3804294"/>
            <a:chExt cx="1097280" cy="2304288"/>
          </a:xfrm>
          <a:solidFill>
            <a:srgbClr val="009900"/>
          </a:solidFill>
        </p:grpSpPr>
        <p:sp>
          <p:nvSpPr>
            <p:cNvPr id="108" name="Rectangle: Rounded Corners 107">
              <a:extLst>
                <a:ext uri="{FF2B5EF4-FFF2-40B4-BE49-F238E27FC236}">
                  <a16:creationId xmlns:a16="http://schemas.microsoft.com/office/drawing/2014/main" id="{D0992874-202A-448F-A948-2D9E6B93C8AA}"/>
                </a:ext>
              </a:extLst>
            </p:cNvPr>
            <p:cNvSpPr/>
            <p:nvPr/>
          </p:nvSpPr>
          <p:spPr>
            <a:xfrm>
              <a:off x="1014791" y="3804294"/>
              <a:ext cx="1097280" cy="2304288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1F70F2BE-443C-4C72-943D-A95CED1025D8}"/>
                </a:ext>
              </a:extLst>
            </p:cNvPr>
            <p:cNvSpPr txBox="1"/>
            <p:nvPr/>
          </p:nvSpPr>
          <p:spPr>
            <a:xfrm>
              <a:off x="1014791" y="4540940"/>
              <a:ext cx="1097280" cy="830997"/>
            </a:xfrm>
            <a:prstGeom prst="rect">
              <a:avLst/>
            </a:prstGeom>
            <a:grp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800" b="1" dirty="0">
                  <a:solidFill>
                    <a:schemeClr val="bg1"/>
                  </a:solidFill>
                </a:rPr>
                <a:t>7</a:t>
              </a:r>
            </a:p>
          </p:txBody>
        </p:sp>
      </p:grp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089FBC71-7E86-4F74-A922-5CEDE312074F}"/>
              </a:ext>
            </a:extLst>
          </p:cNvPr>
          <p:cNvSpPr/>
          <p:nvPr/>
        </p:nvSpPr>
        <p:spPr>
          <a:xfrm>
            <a:off x="2246050" y="3260052"/>
            <a:ext cx="8323961" cy="1645920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solidFill>
              <a:srgbClr val="0099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n>
                <a:solidFill>
                  <a:srgbClr val="990099"/>
                </a:solidFill>
              </a:ln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9F2B21-FDC4-445F-B9D9-298025EE08E8}"/>
              </a:ext>
            </a:extLst>
          </p:cNvPr>
          <p:cNvSpPr txBox="1"/>
          <p:nvPr/>
        </p:nvSpPr>
        <p:spPr>
          <a:xfrm>
            <a:off x="2476870" y="3208528"/>
            <a:ext cx="6383045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800" b="1" dirty="0"/>
              <a:t>textually substantiated arguments</a:t>
            </a:r>
          </a:p>
        </p:txBody>
      </p:sp>
      <p:sp>
        <p:nvSpPr>
          <p:cNvPr id="49" name="Rectangle: Rounded Corners 48">
            <a:extLst>
              <a:ext uri="{FF2B5EF4-FFF2-40B4-BE49-F238E27FC236}">
                <a16:creationId xmlns:a16="http://schemas.microsoft.com/office/drawing/2014/main" id="{8681E6FA-F0A7-440A-80A8-B9371DABD271}"/>
              </a:ext>
            </a:extLst>
          </p:cNvPr>
          <p:cNvSpPr/>
          <p:nvPr/>
        </p:nvSpPr>
        <p:spPr>
          <a:xfrm>
            <a:off x="9472731" y="3236123"/>
            <a:ext cx="1097280" cy="1645920"/>
          </a:xfrm>
          <a:prstGeom prst="roundRect">
            <a:avLst/>
          </a:prstGeom>
          <a:solidFill>
            <a:srgbClr val="0099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Title 3" descr="decorative element">
            <a:extLst>
              <a:ext uri="{FF2B5EF4-FFF2-40B4-BE49-F238E27FC236}">
                <a16:creationId xmlns:a16="http://schemas.microsoft.com/office/drawing/2014/main" id="{02B9FBE9-2500-4A98-9315-CF305BF9858C}"/>
              </a:ext>
            </a:extLst>
          </p:cNvPr>
          <p:cNvSpPr txBox="1">
            <a:spLocks/>
          </p:cNvSpPr>
          <p:nvPr/>
        </p:nvSpPr>
        <p:spPr>
          <a:xfrm>
            <a:off x="590985" y="501406"/>
            <a:ext cx="10131425" cy="480424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sz="2800" dirty="0">
                <a:solidFill>
                  <a:schemeClr val="tx2"/>
                </a:solidFill>
              </a:rPr>
              <a:t>SKILL CATEGORIES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66C6C3E1-2814-4778-86E2-28F127FCB00A}"/>
              </a:ext>
            </a:extLst>
          </p:cNvPr>
          <p:cNvSpPr txBox="1"/>
          <p:nvPr/>
        </p:nvSpPr>
        <p:spPr>
          <a:xfrm>
            <a:off x="2246050" y="5015883"/>
            <a:ext cx="8323961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4200" i="1" dirty="0">
                <a:latin typeface="Cambria" panose="02040503050406030204" pitchFamily="18" charset="0"/>
                <a:ea typeface="Cambria" panose="02040503050406030204" pitchFamily="18" charset="0"/>
              </a:rPr>
              <a:t>…about interpretations </a:t>
            </a:r>
            <a:br>
              <a:rPr lang="en-US" sz="4200" i="1" dirty="0">
                <a:latin typeface="Cambria" panose="02040503050406030204" pitchFamily="18" charset="0"/>
                <a:ea typeface="Cambria" panose="02040503050406030204" pitchFamily="18" charset="0"/>
              </a:rPr>
            </a:br>
            <a:r>
              <a:rPr lang="en-US" sz="4200" i="1" dirty="0">
                <a:latin typeface="Cambria" panose="02040503050406030204" pitchFamily="18" charset="0"/>
                <a:ea typeface="Cambria" panose="02040503050406030204" pitchFamily="18" charset="0"/>
              </a:rPr>
              <a:t>of a portion or whole text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C93EC43-0B21-41BC-A6AE-A8A96DB041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66EA62-41C5-4F9A-A915-5B0BC739C923}" type="slidenum">
              <a:rPr lang="en-US" noProof="0" smtClean="0"/>
              <a:t>9</a:t>
            </a:fld>
            <a:endParaRPr lang="en-US" noProof="0"/>
          </a:p>
        </p:txBody>
      </p:sp>
    </p:spTree>
    <p:extLst>
      <p:ext uri="{BB962C8B-B14F-4D97-AF65-F5344CB8AC3E}">
        <p14:creationId xmlns:p14="http://schemas.microsoft.com/office/powerpoint/2010/main" val="1052207610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MediaServiceKeyPoints xmlns="71af3243-3dd4-4a8d-8c0d-dd76da1f02a5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9F111ED35F8CC479449609E8A0923A6" ma:contentTypeVersion="11" ma:contentTypeDescription="Create a new document." ma:contentTypeScope="" ma:versionID="1c2eb7a32e66fb6e4260f3771546a5e2">
  <xsd:schema xmlns:xsd="http://www.w3.org/2001/XMLSchema" xmlns:xs="http://www.w3.org/2001/XMLSchema" xmlns:p="http://schemas.microsoft.com/office/2006/metadata/properties" xmlns:ns2="71af3243-3dd4-4a8d-8c0d-dd76da1f02a5" xmlns:ns3="16c05727-aa75-4e4a-9b5f-8a80a1165891" targetNamespace="http://schemas.microsoft.com/office/2006/metadata/properties" ma:root="true" ma:fieldsID="04e1f6479c48b08974ba73b5ca973489" ns2:_="" ns3:_="">
    <xsd:import namespace="71af3243-3dd4-4a8d-8c0d-dd76da1f02a5"/>
    <xsd:import namespace="16c05727-aa75-4e4a-9b5f-8a80a116589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OCR" minOccurs="0"/>
                <xsd:element ref="ns2:MediaServiceAutoTags" minOccurs="0"/>
                <xsd:element ref="ns2:MediaServiceEventHashCode" minOccurs="0"/>
                <xsd:element ref="ns2:MediaServiceGenerationTime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1af3243-3dd4-4a8d-8c0d-dd76da1f02a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OCR" ma:index="10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AutoTags" ma:index="11" nillable="true" ma:displayName="MediaServiceAutoTags" ma:internalName="MediaServiceAutoTags" ma:readOnly="true">
      <xsd:simpleType>
        <xsd:restriction base="dms:Text"/>
      </xsd:simpleType>
    </xsd:element>
    <xsd:element name="MediaServiceEventHashCode" ma:index="12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AutoKeyPoints" ma:index="16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7" nillable="true" ma:displayName="KeyPoints" ma:internalName="MediaServiceKeyPoints" ma:readOnly="false">
      <xsd:simpleType>
        <xsd:restriction base="dms:Note">
          <xsd:maxLength value="255"/>
        </xsd:restriction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6c05727-aa75-4e4a-9b5f-8a80a1165891" elementFormDefault="qualified">
    <xsd:import namespace="http://schemas.microsoft.com/office/2006/documentManagement/types"/>
    <xsd:import namespace="http://schemas.microsoft.com/office/infopath/2007/PartnerControls"/>
    <xsd:element name="SharedWithUsers" ma:index="14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5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5EB9B175-93A6-43F3-A360-E65822CA885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3062DC4D-2109-473E-892E-B69ACF833EA0}">
  <ds:schemaRefs>
    <ds:schemaRef ds:uri="http://purl.org/dc/elements/1.1/"/>
    <ds:schemaRef ds:uri="http://schemas.microsoft.com/office/2006/metadata/properties"/>
    <ds:schemaRef ds:uri="http://schemas.microsoft.com/office/2006/documentManagement/types"/>
    <ds:schemaRef ds:uri="http://purl.org/dc/terms/"/>
    <ds:schemaRef ds:uri="http://schemas.openxmlformats.org/package/2006/metadata/core-properties"/>
    <ds:schemaRef ds:uri="16c05727-aa75-4e4a-9b5f-8a80a1165891"/>
    <ds:schemaRef ds:uri="http://purl.org/dc/dcmitype/"/>
    <ds:schemaRef ds:uri="http://schemas.microsoft.com/office/infopath/2007/PartnerControls"/>
    <ds:schemaRef ds:uri="71af3243-3dd4-4a8d-8c0d-dd76da1f02a5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A2A507C5-BBAE-4299-9CDD-39BD1B9016F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71af3243-3dd4-4a8d-8c0d-dd76da1f02a5"/>
    <ds:schemaRef ds:uri="16c05727-aa75-4e4a-9b5f-8a80a116589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338</Words>
  <Application>Microsoft Office PowerPoint</Application>
  <PresentationFormat>Widescreen</PresentationFormat>
  <Paragraphs>95</Paragraphs>
  <Slides>11</Slides>
  <Notes>10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Arial</vt:lpstr>
      <vt:lpstr>Calibri</vt:lpstr>
      <vt:lpstr>Calibri Light</vt:lpstr>
      <vt:lpstr>Cambria</vt:lpstr>
      <vt:lpstr>Office Theme</vt:lpstr>
      <vt:lpstr>AP ENGLISH LITERATURE &amp; COMPOSITION</vt:lpstr>
      <vt:lpstr>PowerPoint Presentation</vt:lpstr>
      <vt:lpstr>PowerPoint Presentation</vt:lpstr>
      <vt:lpstr>SKILL CATEGORIES</vt:lpstr>
      <vt:lpstr>PowerPoint Presentation</vt:lpstr>
      <vt:lpstr>SKILL CATEGORIES</vt:lpstr>
      <vt:lpstr>PowerPoint Presentation</vt:lpstr>
      <vt:lpstr>SKILL CATEGORIES</vt:lpstr>
      <vt:lpstr>PowerPoint Presentation</vt:lpstr>
      <vt:lpstr>THE BIG IDEAS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2019-04-07T19:45:36Z</dcterms:created>
  <dcterms:modified xsi:type="dcterms:W3CDTF">2021-06-20T21:44:09Z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0x01010079F111ED35F8CC479449609E8A0923A6</vt:lpwstr>
  </property>
</Properties>
</file>