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4789" r:id="rId4"/>
  </p:sldMasterIdLst>
  <p:notesMasterIdLst>
    <p:notesMasterId r:id="rId16"/>
  </p:notesMasterIdLst>
  <p:sldIdLst>
    <p:sldId id="261" r:id="rId5"/>
    <p:sldId id="264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923925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E4E4E4"/>
    <a:srgbClr val="FF9933"/>
    <a:srgbClr val="009999"/>
    <a:srgbClr val="FCBB04"/>
    <a:srgbClr val="33CC33"/>
    <a:srgbClr val="0070C0"/>
    <a:srgbClr val="990099"/>
    <a:srgbClr val="ECD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6" autoAdjust="0"/>
    <p:restoredTop sz="76621" autoAdjust="0"/>
  </p:normalViewPr>
  <p:slideViewPr>
    <p:cSldViewPr snapToGrid="0">
      <p:cViewPr varScale="1">
        <p:scale>
          <a:sx n="53" d="100"/>
          <a:sy n="53" d="100"/>
        </p:scale>
        <p:origin x="1114" y="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3437" y="0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74BB4-4535-4B84-9375-32F139E98573}" type="datetimeFigureOut">
              <a:rPr lang="en-US" smtClean="0"/>
              <a:t>6/20/2021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00413"/>
            <a:ext cx="7391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3437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C1FF0-39E3-4709-8291-C3C664E8A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5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 “Course Elements”:</a:t>
            </a:r>
            <a:br>
              <a:rPr lang="en-US" dirty="0"/>
            </a:br>
            <a:r>
              <a:rPr lang="en-US" dirty="0"/>
              <a:t>1  Enduring Understandings,   2  Big Ideas,    3 Course Skills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71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58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5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DETAILS that reveal character’s PERSPECTIVE and MOTIVES</a:t>
            </a:r>
          </a:p>
          <a:p>
            <a:pPr marL="228600" indent="-228600">
              <a:buAutoNum type="arabicParenBoth"/>
            </a:pPr>
            <a:r>
              <a:rPr lang="en-US" dirty="0"/>
              <a:t>CHANGES (or lack of change) in a character</a:t>
            </a:r>
          </a:p>
          <a:p>
            <a:pPr marL="228600" indent="-228600">
              <a:buAutoNum type="arabicParenBoth"/>
            </a:pPr>
            <a:r>
              <a:rPr lang="en-US" dirty="0"/>
              <a:t>CONTRASTING CHARACTERS</a:t>
            </a:r>
          </a:p>
          <a:p>
            <a:pPr marL="228600" indent="-228600">
              <a:buAutoNum type="arabicParenBoth"/>
            </a:pPr>
            <a:r>
              <a:rPr lang="en-US" b="1" dirty="0"/>
              <a:t>COMPLEXITIES</a:t>
            </a:r>
            <a:r>
              <a:rPr lang="en-US" dirty="0"/>
              <a:t> in RELATIONSHIPS</a:t>
            </a:r>
          </a:p>
          <a:p>
            <a:pPr marL="228600" indent="-228600">
              <a:buAutoNum type="arabicParenBoth"/>
            </a:pPr>
            <a:r>
              <a:rPr lang="en-US" dirty="0"/>
              <a:t>CHOICES, ACTIONS, and SPEECH that reveal COMPLEXITIES</a:t>
            </a:r>
          </a:p>
          <a:p>
            <a:pPr marL="228600" indent="-228600">
              <a:buAutoNum type="arabicParenBoth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78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TEXTUAL DETAILS that convey or reveal setting</a:t>
            </a:r>
          </a:p>
          <a:p>
            <a:pPr marL="228600" indent="-228600">
              <a:buAutoNum type="arabicParenBoth"/>
            </a:pPr>
            <a:r>
              <a:rPr lang="en-US" dirty="0"/>
              <a:t>FUNCTION of setting</a:t>
            </a:r>
          </a:p>
          <a:p>
            <a:pPr marL="228600" indent="-228600">
              <a:buAutoNum type="arabicParenBoth"/>
            </a:pPr>
            <a:r>
              <a:rPr lang="en-US" dirty="0"/>
              <a:t>RELATIONSHIP between a character and setting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26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ORDER of events</a:t>
            </a:r>
          </a:p>
          <a:p>
            <a:pPr marL="228600" indent="-228600">
              <a:buAutoNum type="arabicParenBoth"/>
            </a:pPr>
            <a:r>
              <a:rPr lang="en-US" dirty="0"/>
              <a:t>function of SEQUENCE of events</a:t>
            </a:r>
          </a:p>
          <a:p>
            <a:pPr marL="228600" indent="-228600">
              <a:buAutoNum type="arabicParenBoth"/>
            </a:pPr>
            <a:r>
              <a:rPr lang="en-US" dirty="0"/>
              <a:t>function of STRUCTURE</a:t>
            </a:r>
          </a:p>
          <a:p>
            <a:pPr marL="228600" indent="-228600">
              <a:buAutoNum type="arabicParenBoth"/>
            </a:pPr>
            <a:r>
              <a:rPr lang="en-US" dirty="0"/>
              <a:t>function of CONTRASTS</a:t>
            </a:r>
          </a:p>
          <a:p>
            <a:pPr marL="228600" indent="-228600">
              <a:buAutoNum type="arabicParenBoth"/>
            </a:pPr>
            <a:r>
              <a:rPr lang="en-US" dirty="0"/>
              <a:t>function of EVENT or SET OF EVENTS</a:t>
            </a:r>
          </a:p>
          <a:p>
            <a:pPr marL="228600" indent="-228600">
              <a:buAutoNum type="arabicParenBoth"/>
            </a:pPr>
            <a:r>
              <a:rPr lang="en-US" dirty="0"/>
              <a:t>function of CONFLICT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988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 the NARRATOR or SPEAKER (point of view)</a:t>
            </a:r>
          </a:p>
          <a:p>
            <a:pPr marL="228600" indent="-228600">
              <a:buAutoNum type="arabicParenBoth"/>
            </a:pPr>
            <a:r>
              <a:rPr lang="en-US" dirty="0"/>
              <a:t>IDENTIFY and DESCRIBE the narrator or speaker</a:t>
            </a:r>
          </a:p>
          <a:p>
            <a:pPr marL="228600" indent="-228600">
              <a:buAutoNum type="arabicParenBoth"/>
            </a:pPr>
            <a:r>
              <a:rPr lang="en-US" dirty="0"/>
              <a:t>function of POINT OF VIEW</a:t>
            </a:r>
          </a:p>
          <a:p>
            <a:pPr marL="228600" indent="-228600">
              <a:buAutoNum type="arabicParenBoth"/>
            </a:pPr>
            <a:r>
              <a:rPr lang="en-US" dirty="0"/>
              <a:t>identify details, diction, or syntax that REVEAL perspective</a:t>
            </a:r>
          </a:p>
          <a:p>
            <a:pPr marL="228600" indent="-228600">
              <a:buAutoNum type="arabicParenBoth"/>
            </a:pPr>
            <a:r>
              <a:rPr lang="en-US" dirty="0"/>
              <a:t>how narrator’s RELIABILITY affects a narrative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91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distinguish between LITERAL and FIGURATIVE language; </a:t>
            </a:r>
          </a:p>
          <a:p>
            <a:pPr marL="228600" indent="-228600">
              <a:buAutoNum type="arabicParenBoth"/>
            </a:pPr>
            <a:r>
              <a:rPr lang="en-US" dirty="0"/>
              <a:t>DICTION, “function of specific words”</a:t>
            </a:r>
          </a:p>
          <a:p>
            <a:pPr marL="228600" indent="-228600">
              <a:buAutoNum type="arabicParenBoth"/>
            </a:pPr>
            <a:r>
              <a:rPr lang="en-US" dirty="0"/>
              <a:t>identify and explain the function of a SYMBOL</a:t>
            </a:r>
          </a:p>
          <a:p>
            <a:pPr marL="228600" indent="-228600">
              <a:buAutoNum type="arabicParenBoth"/>
            </a:pPr>
            <a:r>
              <a:rPr lang="en-US" dirty="0"/>
              <a:t>identify and explain the function of IMAGES/IMAGERY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2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identify and explain the function of a SIMILE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US" dirty="0"/>
              <a:t>… of a METAPHOR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US" dirty="0"/>
              <a:t>… of PERSONIFICATION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lang="en-US" dirty="0"/>
              <a:t>… of an ALLUSION</a:t>
            </a:r>
          </a:p>
          <a:p>
            <a:pPr marL="228600" indent="-228600">
              <a:buAutoNum type="arabicParenBoth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48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en-US" dirty="0"/>
              <a:t>develop a defensible CLAIM</a:t>
            </a:r>
          </a:p>
          <a:p>
            <a:pPr marL="228600" indent="-228600">
              <a:buAutoNum type="arabicParenBoth"/>
            </a:pPr>
            <a:r>
              <a:rPr lang="en-US" dirty="0"/>
              <a:t>write a thesis statement to convey a claim</a:t>
            </a:r>
          </a:p>
          <a:p>
            <a:pPr marL="228600" indent="-228600">
              <a:buAutoNum type="arabicParenBoth"/>
            </a:pPr>
            <a:r>
              <a:rPr lang="en-US" dirty="0"/>
              <a:t>develop COMMENTARY that explains relationship among textual evidence and the claim</a:t>
            </a:r>
          </a:p>
          <a:p>
            <a:pPr marL="228600" indent="-228600">
              <a:buAutoNum type="arabicParenBoth"/>
            </a:pPr>
            <a:r>
              <a:rPr lang="en-US" dirty="0"/>
              <a:t>select and use relevant and sufficient EVIDENCE</a:t>
            </a:r>
          </a:p>
          <a:p>
            <a:pPr marL="228600" indent="-228600">
              <a:buAutoNum type="arabicParenBoth"/>
            </a:pPr>
            <a:r>
              <a:rPr lang="en-US" dirty="0"/>
              <a:t>demonstrate CONTROL over the elements of composition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BC1FF0-39E3-4709-8291-C3C664E8A3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58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FD0EF-40BB-4B4C-9DE8-65EDC797F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14A284-DE5A-4EDF-8B7F-05196F5EF5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20667-2264-43A3-B4D2-F3CBE3D67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4743A-CCAE-413F-8C44-95625636751C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BA68B-0E44-4C78-A981-EFF78F54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EA65E-B35B-42AD-86B6-2D98527AB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7128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9C0AE-1844-49CB-95BB-76BA96B7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5306F-ED98-4AE1-BC43-BA0DA1E9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C3773-D036-4D55-A34A-E84B8388D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89232-2C36-4EC7-865E-7DCE3D5F014F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4DB72-7146-4929-B804-694BE7D12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E26AD-1F8A-4BBC-AF9E-86A584DF8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53934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79CDB7-68B2-4E69-9537-CC31027F25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FB0F5B-69EF-4AC6-BFB0-27DFE23D8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528B6-E6C4-454D-A9F8-21070A2FF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DD4A-2AC3-4BD0-B0B1-DAA66193F763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561F3-FB1F-48A8-8A99-9535D8B82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8AFF6-003B-4922-87C2-84BC7F48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951372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6629F-D448-44E1-A71C-E56133CFE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0DB51-B8DA-43C8-AD13-AF041C274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3081F-E2EE-4DB7-AC00-5DB255343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3F81D-93B2-4829-BF75-B09A3C512A2D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5679E-A79A-4938-815D-BC7DF740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73D6A-19D8-46B5-AB2F-755FF53BE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8139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EDD60-8DF3-4FD6-AC05-A2106C2C3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32CE3-1E57-4FD3-8F45-85E0A2954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48B4E-FEE1-488B-A419-CDF4097C0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B3377-A13F-4482-B99D-60587B0005E7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69829-BC00-4ED7-AE7A-EBC82291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BE27C-AB58-442F-8BD2-F4B9EB9D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602602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B9EB6-C871-4B2D-BECE-1892099D1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FBF17-14ED-4CF6-82FB-D37CA3CAF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8036C5-118F-4F70-B3B6-1CDF0B9B5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0F1CDC-A349-4346-96AB-4A84CEDDC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7EF37-3F9A-4D6A-B421-07C0B7DBFF98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E266BD-7B6B-48DE-A02F-4B0E21046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C3790-1994-4946-8781-C0FC70176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0911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E0131-4DFE-4856-98B8-F2DE54D60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47C12-29FE-4F36-A850-5E3A5661C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40609-F3A5-444C-BF50-D9C678C7B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3BE0A3-C8AC-4EF0-92A1-FA83EC9C9A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4274C3-27A9-4465-8240-100B7478A5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6908FB-AF5A-4B4D-BC61-9B8830767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AB92-6668-452B-8A8C-5748B26E07CA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D68434-9803-434A-A527-49D13370F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6DE313-D4DF-47E9-A3D2-F090B1227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2039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636A-7458-4343-9A09-1D115590A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EA35B3-5BA3-4A08-81C6-5E24469AB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02527-5017-436B-81CA-82071416148D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1F232-9381-4499-9C7B-E4C7402C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B9E241-7959-4417-AB5D-62FFAB963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3574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991CE5-53E1-4F56-84B5-F5D8A4DC8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05DE0-F02B-4211-9D07-FA606F2CE4C7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C82EEB-406D-4054-A938-E6F56FEA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77135E-F688-4D35-86AC-3AA9AC588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153070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1E551-9C32-407F-B027-F64EABDFF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43F6E-A739-4F80-AA6E-EAB49319A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FEDB51-7394-4CC0-9531-8FF03F870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4ACBB-3F24-47E9-89D3-F3FA9B833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856D1-5618-497F-899D-8DE54F4A248B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09A24-EFD3-48D3-B3FE-5BD42B519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F04B7-90B8-489A-B2BC-5EF56402F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058477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E9070-763C-4E56-9A88-99886FAE9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BE2C56-F2C3-4ED1-AC28-47544BBE4E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8C4C7-E390-4C67-902B-A29ABB7D7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9DE4C-AC6E-4236-AFE2-411EB0D2D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D3BB-269B-451A-8667-7B7AD414452D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828B4-C18B-4806-8302-2631C48DF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1B59F4-81DE-48AA-9271-5C23E3196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3951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493353-56C6-4ABC-A268-603AA7AA3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6AFA2-4707-4453-9C6B-6CF22F2B7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52EE6-114C-40F2-9CCE-81C91C4605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9E4FD-F167-4CFD-8236-87629D6FDD41}" type="datetime1">
              <a:rPr lang="en-US" noProof="0" smtClean="0"/>
              <a:t>6/20/2021</a:t>
            </a:fld>
            <a:endParaRPr lang="en-US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2EE61-8687-4226-885F-D69133430C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50D30-EF07-4488-AA72-0C8D0B7E34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6EA62-41C5-4F9A-A915-5B0BC739C92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7129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3" r:id="rId4"/>
    <p:sldLayoutId id="2147484794" r:id="rId5"/>
    <p:sldLayoutId id="2147484795" r:id="rId6"/>
    <p:sldLayoutId id="2147484796" r:id="rId7"/>
    <p:sldLayoutId id="2147484797" r:id="rId8"/>
    <p:sldLayoutId id="2147484798" r:id="rId9"/>
    <p:sldLayoutId id="2147484799" r:id="rId10"/>
    <p:sldLayoutId id="214748480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decorative element"/>
          <p:cNvSpPr>
            <a:spLocks noGrp="1"/>
          </p:cNvSpPr>
          <p:nvPr>
            <p:ph type="title"/>
          </p:nvPr>
        </p:nvSpPr>
        <p:spPr>
          <a:xfrm>
            <a:off x="2797946" y="3867677"/>
            <a:ext cx="6596108" cy="1478969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AP ENGLISH LITERATURE &amp; COMPOSITION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52458" y="1014116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55DA40A-F22E-4035-95E8-57BCF07576DA}"/>
              </a:ext>
            </a:extLst>
          </p:cNvPr>
          <p:cNvGrpSpPr/>
          <p:nvPr/>
        </p:nvGrpSpPr>
        <p:grpSpPr>
          <a:xfrm>
            <a:off x="3384597" y="603980"/>
            <a:ext cx="5422806" cy="5152802"/>
            <a:chOff x="3609001" y="603980"/>
            <a:chExt cx="5422806" cy="5152802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7B97765-27D5-4F8E-9C49-71B6DBDA60B0}"/>
                </a:ext>
              </a:extLst>
            </p:cNvPr>
            <p:cNvSpPr/>
            <p:nvPr/>
          </p:nvSpPr>
          <p:spPr>
            <a:xfrm>
              <a:off x="5775505" y="603980"/>
              <a:ext cx="988821" cy="820271"/>
            </a:xfrm>
            <a:prstGeom prst="roundRect">
              <a:avLst/>
            </a:prstGeom>
            <a:solidFill>
              <a:srgbClr val="9900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8FC78463-9E54-40B4-8E88-EA2C8F822DF5}"/>
                </a:ext>
              </a:extLst>
            </p:cNvPr>
            <p:cNvSpPr/>
            <p:nvPr/>
          </p:nvSpPr>
          <p:spPr>
            <a:xfrm>
              <a:off x="7533846" y="1439690"/>
              <a:ext cx="988821" cy="82027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7095ACC6-CD22-4CC7-95AD-FDAABBE9B251}"/>
                </a:ext>
              </a:extLst>
            </p:cNvPr>
            <p:cNvSpPr/>
            <p:nvPr/>
          </p:nvSpPr>
          <p:spPr>
            <a:xfrm>
              <a:off x="8042986" y="3352580"/>
              <a:ext cx="988821" cy="820271"/>
            </a:xfrm>
            <a:prstGeom prst="roundRect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: Rounded Corners 102">
              <a:extLst>
                <a:ext uri="{FF2B5EF4-FFF2-40B4-BE49-F238E27FC236}">
                  <a16:creationId xmlns:a16="http://schemas.microsoft.com/office/drawing/2014/main" id="{8609649E-2121-4ED3-908E-00D18E75CE1E}"/>
                </a:ext>
              </a:extLst>
            </p:cNvPr>
            <p:cNvSpPr/>
            <p:nvPr/>
          </p:nvSpPr>
          <p:spPr>
            <a:xfrm>
              <a:off x="6764326" y="4936511"/>
              <a:ext cx="988821" cy="820271"/>
            </a:xfrm>
            <a:prstGeom prst="roundRect">
              <a:avLst/>
            </a:prstGeom>
            <a:solidFill>
              <a:srgbClr val="FCBB0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3498AB04-A07D-47C6-9CDB-3CD400418AAE}"/>
                </a:ext>
              </a:extLst>
            </p:cNvPr>
            <p:cNvSpPr/>
            <p:nvPr/>
          </p:nvSpPr>
          <p:spPr>
            <a:xfrm>
              <a:off x="4768283" y="4896624"/>
              <a:ext cx="988821" cy="820271"/>
            </a:xfrm>
            <a:prstGeom prst="roundRect">
              <a:avLst/>
            </a:prstGeom>
            <a:solidFill>
              <a:srgbClr val="0099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AC1D0C8B-B31C-4AEE-AEF9-3CDA108EA060}"/>
                </a:ext>
              </a:extLst>
            </p:cNvPr>
            <p:cNvSpPr/>
            <p:nvPr/>
          </p:nvSpPr>
          <p:spPr>
            <a:xfrm>
              <a:off x="3609001" y="3345204"/>
              <a:ext cx="988821" cy="820271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260E0EF9-B5FA-40DA-8738-B8DDF306DC69}"/>
                </a:ext>
              </a:extLst>
            </p:cNvPr>
            <p:cNvSpPr/>
            <p:nvPr/>
          </p:nvSpPr>
          <p:spPr>
            <a:xfrm>
              <a:off x="4049387" y="1439690"/>
              <a:ext cx="988821" cy="820271"/>
            </a:xfrm>
            <a:prstGeom prst="roundRect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Title 3" descr="decorative element">
            <a:extLst>
              <a:ext uri="{FF2B5EF4-FFF2-40B4-BE49-F238E27FC236}">
                <a16:creationId xmlns:a16="http://schemas.microsoft.com/office/drawing/2014/main" id="{C7B82D4F-6B9F-44B9-9CC3-E569D5144E1E}"/>
              </a:ext>
            </a:extLst>
          </p:cNvPr>
          <p:cNvSpPr txBox="1">
            <a:spLocks/>
          </p:cNvSpPr>
          <p:nvPr/>
        </p:nvSpPr>
        <p:spPr>
          <a:xfrm>
            <a:off x="2438400" y="2079300"/>
            <a:ext cx="7315200" cy="147896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600" dirty="0">
                <a:solidFill>
                  <a:schemeClr val="tx2"/>
                </a:solidFill>
              </a:rPr>
              <a:t>THE “BIG IDEAS”</a:t>
            </a:r>
          </a:p>
        </p:txBody>
      </p:sp>
    </p:spTree>
    <p:extLst>
      <p:ext uri="{BB962C8B-B14F-4D97-AF65-F5344CB8AC3E}">
        <p14:creationId xmlns:p14="http://schemas.microsoft.com/office/powerpoint/2010/main" val="324430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3" descr="decorative element">
            <a:extLst>
              <a:ext uri="{FF2B5EF4-FFF2-40B4-BE49-F238E27FC236}">
                <a16:creationId xmlns:a16="http://schemas.microsoft.com/office/drawing/2014/main" id="{01C69825-EF4B-4ACD-9E12-49B6619E0186}"/>
              </a:ext>
            </a:extLst>
          </p:cNvPr>
          <p:cNvSpPr txBox="1">
            <a:spLocks/>
          </p:cNvSpPr>
          <p:nvPr/>
        </p:nvSpPr>
        <p:spPr>
          <a:xfrm>
            <a:off x="901704" y="2533130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96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B18C7B-4F6E-41AC-87DD-7E4FC874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BIG IDEAS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0EBE160-71E5-4155-AEE1-248F9ECA358B}"/>
              </a:ext>
            </a:extLst>
          </p:cNvPr>
          <p:cNvGrpSpPr/>
          <p:nvPr/>
        </p:nvGrpSpPr>
        <p:grpSpPr>
          <a:xfrm>
            <a:off x="1124633" y="3903187"/>
            <a:ext cx="9685567" cy="820271"/>
            <a:chOff x="1014791" y="3903187"/>
            <a:chExt cx="9685567" cy="820271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9303AD0E-3574-4053-9916-17FC6F7C1187}"/>
                </a:ext>
              </a:extLst>
            </p:cNvPr>
            <p:cNvSpPr/>
            <p:nvPr/>
          </p:nvSpPr>
          <p:spPr>
            <a:xfrm>
              <a:off x="1014791" y="3903187"/>
              <a:ext cx="988821" cy="820271"/>
            </a:xfrm>
            <a:prstGeom prst="roundRect">
              <a:avLst/>
            </a:prstGeom>
            <a:solidFill>
              <a:srgbClr val="9900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1DC5F596-5391-46F5-A875-98054F776276}"/>
                </a:ext>
              </a:extLst>
            </p:cNvPr>
            <p:cNvSpPr/>
            <p:nvPr/>
          </p:nvSpPr>
          <p:spPr>
            <a:xfrm>
              <a:off x="2464249" y="3903187"/>
              <a:ext cx="988821" cy="82027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C69F049A-CA75-4F08-83C7-1F4ADE90E0B4}"/>
                </a:ext>
              </a:extLst>
            </p:cNvPr>
            <p:cNvSpPr/>
            <p:nvPr/>
          </p:nvSpPr>
          <p:spPr>
            <a:xfrm>
              <a:off x="3913707" y="3903187"/>
              <a:ext cx="988821" cy="820271"/>
            </a:xfrm>
            <a:prstGeom prst="roundRect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E340D86-5B00-45D5-A53C-0207A11EFFF8}"/>
                </a:ext>
              </a:extLst>
            </p:cNvPr>
            <p:cNvSpPr/>
            <p:nvPr/>
          </p:nvSpPr>
          <p:spPr>
            <a:xfrm>
              <a:off x="5363165" y="3903187"/>
              <a:ext cx="988821" cy="820271"/>
            </a:xfrm>
            <a:prstGeom prst="roundRect">
              <a:avLst/>
            </a:prstGeom>
            <a:solidFill>
              <a:srgbClr val="FCBB0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3699CCF9-BF2C-4C08-817A-AF849720CE4C}"/>
                </a:ext>
              </a:extLst>
            </p:cNvPr>
            <p:cNvSpPr/>
            <p:nvPr/>
          </p:nvSpPr>
          <p:spPr>
            <a:xfrm>
              <a:off x="6812623" y="3903187"/>
              <a:ext cx="988821" cy="820271"/>
            </a:xfrm>
            <a:prstGeom prst="roundRect">
              <a:avLst/>
            </a:prstGeom>
            <a:solidFill>
              <a:srgbClr val="0099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8093264C-BA3F-4CDD-83B3-99C309FA7E61}"/>
                </a:ext>
              </a:extLst>
            </p:cNvPr>
            <p:cNvSpPr/>
            <p:nvPr/>
          </p:nvSpPr>
          <p:spPr>
            <a:xfrm>
              <a:off x="8262081" y="3903187"/>
              <a:ext cx="988821" cy="820271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1E87CE97-A0ED-432F-89A4-66FE8EF384C8}"/>
                </a:ext>
              </a:extLst>
            </p:cNvPr>
            <p:cNvSpPr/>
            <p:nvPr/>
          </p:nvSpPr>
          <p:spPr>
            <a:xfrm>
              <a:off x="9711537" y="3903187"/>
              <a:ext cx="988821" cy="820271"/>
            </a:xfrm>
            <a:prstGeom prst="roundRect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D766463-C6D3-47B5-9077-DE704F6DB850}"/>
              </a:ext>
            </a:extLst>
          </p:cNvPr>
          <p:cNvSpPr txBox="1"/>
          <p:nvPr/>
        </p:nvSpPr>
        <p:spPr>
          <a:xfrm>
            <a:off x="1089121" y="3998901"/>
            <a:ext cx="98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CHR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6D14EB-2929-4F8A-A2C3-3DCD1AE1BF25}"/>
              </a:ext>
            </a:extLst>
          </p:cNvPr>
          <p:cNvSpPr txBox="1"/>
          <p:nvPr/>
        </p:nvSpPr>
        <p:spPr>
          <a:xfrm>
            <a:off x="2544497" y="3998901"/>
            <a:ext cx="98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B972A1-B756-4E28-8CE2-809D41DE2360}"/>
              </a:ext>
            </a:extLst>
          </p:cNvPr>
          <p:cNvSpPr txBox="1"/>
          <p:nvPr/>
        </p:nvSpPr>
        <p:spPr>
          <a:xfrm>
            <a:off x="3999873" y="3998901"/>
            <a:ext cx="98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STR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9F0033-F17A-4D38-B3F2-D840775C327A}"/>
              </a:ext>
            </a:extLst>
          </p:cNvPr>
          <p:cNvSpPr txBox="1"/>
          <p:nvPr/>
        </p:nvSpPr>
        <p:spPr>
          <a:xfrm>
            <a:off x="5374467" y="3998901"/>
            <a:ext cx="1174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NAR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F46775-3458-4F02-A5F6-1FD03596774C}"/>
              </a:ext>
            </a:extLst>
          </p:cNvPr>
          <p:cNvSpPr txBox="1"/>
          <p:nvPr/>
        </p:nvSpPr>
        <p:spPr>
          <a:xfrm>
            <a:off x="6910625" y="3998901"/>
            <a:ext cx="98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FIG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772D6A-C9B8-4E95-806C-826590BE7C57}"/>
              </a:ext>
            </a:extLst>
          </p:cNvPr>
          <p:cNvSpPr txBox="1"/>
          <p:nvPr/>
        </p:nvSpPr>
        <p:spPr>
          <a:xfrm>
            <a:off x="8366001" y="3998901"/>
            <a:ext cx="98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FIG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FF51C0-3CC6-406B-B527-7AB35A5826DB}"/>
              </a:ext>
            </a:extLst>
          </p:cNvPr>
          <p:cNvSpPr txBox="1"/>
          <p:nvPr/>
        </p:nvSpPr>
        <p:spPr>
          <a:xfrm>
            <a:off x="9821379" y="3998901"/>
            <a:ext cx="98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LAN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BD00F3-1332-47A9-85B3-02B0A3E25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4376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A98733-453A-4562-9078-AD332539D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223859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5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3" descr="decorative element">
            <a:extLst>
              <a:ext uri="{FF2B5EF4-FFF2-40B4-BE49-F238E27FC236}">
                <a16:creationId xmlns:a16="http://schemas.microsoft.com/office/drawing/2014/main" id="{01C69825-EF4B-4ACD-9E12-49B6619E0186}"/>
              </a:ext>
            </a:extLst>
          </p:cNvPr>
          <p:cNvSpPr txBox="1">
            <a:spLocks/>
          </p:cNvSpPr>
          <p:nvPr/>
        </p:nvSpPr>
        <p:spPr>
          <a:xfrm>
            <a:off x="793753" y="2533130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96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B18C7B-4F6E-41AC-87DD-7E4FC874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0EBE160-71E5-4155-AEE1-248F9ECA358B}"/>
              </a:ext>
            </a:extLst>
          </p:cNvPr>
          <p:cNvGrpSpPr/>
          <p:nvPr/>
        </p:nvGrpSpPr>
        <p:grpSpPr>
          <a:xfrm>
            <a:off x="1016682" y="3903187"/>
            <a:ext cx="9685567" cy="820271"/>
            <a:chOff x="1014791" y="3903187"/>
            <a:chExt cx="9685567" cy="820271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9303AD0E-3574-4053-9916-17FC6F7C1187}"/>
                </a:ext>
              </a:extLst>
            </p:cNvPr>
            <p:cNvSpPr/>
            <p:nvPr/>
          </p:nvSpPr>
          <p:spPr>
            <a:xfrm>
              <a:off x="1014791" y="3903187"/>
              <a:ext cx="988821" cy="820271"/>
            </a:xfrm>
            <a:prstGeom prst="roundRect">
              <a:avLst/>
            </a:prstGeom>
            <a:solidFill>
              <a:srgbClr val="9900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1DC5F596-5391-46F5-A875-98054F776276}"/>
                </a:ext>
              </a:extLst>
            </p:cNvPr>
            <p:cNvSpPr/>
            <p:nvPr/>
          </p:nvSpPr>
          <p:spPr>
            <a:xfrm>
              <a:off x="2464249" y="3903187"/>
              <a:ext cx="988821" cy="820271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C69F049A-CA75-4F08-83C7-1F4ADE90E0B4}"/>
                </a:ext>
              </a:extLst>
            </p:cNvPr>
            <p:cNvSpPr/>
            <p:nvPr/>
          </p:nvSpPr>
          <p:spPr>
            <a:xfrm>
              <a:off x="3913707" y="3903187"/>
              <a:ext cx="988821" cy="820271"/>
            </a:xfrm>
            <a:prstGeom prst="roundRect">
              <a:avLst/>
            </a:prstGeom>
            <a:solidFill>
              <a:srgbClr val="33CC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E340D86-5B00-45D5-A53C-0207A11EFFF8}"/>
                </a:ext>
              </a:extLst>
            </p:cNvPr>
            <p:cNvSpPr/>
            <p:nvPr/>
          </p:nvSpPr>
          <p:spPr>
            <a:xfrm>
              <a:off x="5363165" y="3903187"/>
              <a:ext cx="988821" cy="820271"/>
            </a:xfrm>
            <a:prstGeom prst="roundRect">
              <a:avLst/>
            </a:prstGeom>
            <a:solidFill>
              <a:srgbClr val="FCBB0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3699CCF9-BF2C-4C08-817A-AF849720CE4C}"/>
                </a:ext>
              </a:extLst>
            </p:cNvPr>
            <p:cNvSpPr/>
            <p:nvPr/>
          </p:nvSpPr>
          <p:spPr>
            <a:xfrm>
              <a:off x="6812623" y="3903187"/>
              <a:ext cx="988821" cy="820271"/>
            </a:xfrm>
            <a:prstGeom prst="roundRect">
              <a:avLst/>
            </a:prstGeom>
            <a:solidFill>
              <a:srgbClr val="0099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8093264C-BA3F-4CDD-83B3-99C309FA7E61}"/>
                </a:ext>
              </a:extLst>
            </p:cNvPr>
            <p:cNvSpPr/>
            <p:nvPr/>
          </p:nvSpPr>
          <p:spPr>
            <a:xfrm>
              <a:off x="8262081" y="3903187"/>
              <a:ext cx="988821" cy="820271"/>
            </a:xfrm>
            <a:prstGeom prst="roundRect">
              <a:avLst/>
            </a:prstGeom>
            <a:solidFill>
              <a:srgbClr val="FF99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1E87CE97-A0ED-432F-89A4-66FE8EF384C8}"/>
                </a:ext>
              </a:extLst>
            </p:cNvPr>
            <p:cNvSpPr/>
            <p:nvPr/>
          </p:nvSpPr>
          <p:spPr>
            <a:xfrm>
              <a:off x="9711537" y="3903187"/>
              <a:ext cx="988821" cy="820271"/>
            </a:xfrm>
            <a:prstGeom prst="roundRect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itle 3" descr="decorative element">
            <a:extLst>
              <a:ext uri="{FF2B5EF4-FFF2-40B4-BE49-F238E27FC236}">
                <a16:creationId xmlns:a16="http://schemas.microsoft.com/office/drawing/2014/main" id="{BDE515E1-49A7-43CE-9A71-71F630325B69}"/>
              </a:ext>
            </a:extLst>
          </p:cNvPr>
          <p:cNvSpPr txBox="1">
            <a:spLocks/>
          </p:cNvSpPr>
          <p:nvPr/>
        </p:nvSpPr>
        <p:spPr>
          <a:xfrm>
            <a:off x="793753" y="5372879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9600" dirty="0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7C57BA-582E-468E-8FCA-36DAEEC6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29150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86" descr="decorative element">
            <a:extLst>
              <a:ext uri="{FF2B5EF4-FFF2-40B4-BE49-F238E27FC236}">
                <a16:creationId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-1156351" y="383587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 descr="decorative element">
            <a:extLst>
              <a:ext uri="{FF2B5EF4-FFF2-40B4-BE49-F238E27FC236}">
                <a16:creationId xmlns:a16="http://schemas.microsoft.com/office/drawing/2014/main" id="{BC24AD9F-130E-4ECB-9C70-2B3233EBF4A4}"/>
              </a:ext>
            </a:extLst>
          </p:cNvPr>
          <p:cNvSpPr/>
          <p:nvPr/>
        </p:nvSpPr>
        <p:spPr>
          <a:xfrm>
            <a:off x="-1213558" y="3153802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Explain the function of….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0B32DF-5C1F-4DF7-8C04-09C39230E7B0}"/>
              </a:ext>
            </a:extLst>
          </p:cNvPr>
          <p:cNvGrpSpPr/>
          <p:nvPr/>
        </p:nvGrpSpPr>
        <p:grpSpPr>
          <a:xfrm>
            <a:off x="1014791" y="3804294"/>
            <a:ext cx="1097280" cy="1145139"/>
            <a:chOff x="999437" y="5125465"/>
            <a:chExt cx="1097280" cy="1145139"/>
          </a:xfrm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D0992874-202A-448F-A948-2D9E6B93C8AA}"/>
                </a:ext>
              </a:extLst>
            </p:cNvPr>
            <p:cNvSpPr/>
            <p:nvPr/>
          </p:nvSpPr>
          <p:spPr>
            <a:xfrm>
              <a:off x="999437" y="5125465"/>
              <a:ext cx="1097280" cy="1097280"/>
            </a:xfrm>
            <a:prstGeom prst="roundRect">
              <a:avLst/>
            </a:prstGeom>
            <a:solidFill>
              <a:srgbClr val="9900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70F2BE-443C-4C72-943D-A95CED1025D8}"/>
                </a:ext>
              </a:extLst>
            </p:cNvPr>
            <p:cNvSpPr txBox="1"/>
            <p:nvPr/>
          </p:nvSpPr>
          <p:spPr>
            <a:xfrm>
              <a:off x="999437" y="5173324"/>
              <a:ext cx="1097280" cy="109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705099" y="3828223"/>
            <a:ext cx="7607808" cy="109728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773680" y="3776699"/>
            <a:ext cx="6941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/>
              <a:t>character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8681E6FA-F0A7-440A-80A8-B9371DABD271}"/>
              </a:ext>
            </a:extLst>
          </p:cNvPr>
          <p:cNvSpPr/>
          <p:nvPr/>
        </p:nvSpPr>
        <p:spPr>
          <a:xfrm>
            <a:off x="9215627" y="3828223"/>
            <a:ext cx="1097280" cy="1097280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CFC7998-30E1-4590-BA08-38CA187B4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itle 3" descr="decorative element">
            <a:extLst>
              <a:ext uri="{FF2B5EF4-FFF2-40B4-BE49-F238E27FC236}">
                <a16:creationId xmlns:a16="http://schemas.microsoft.com/office/drawing/2014/main" id="{02B9FBE9-2500-4A98-9315-CF305BF9858C}"/>
              </a:ext>
            </a:extLst>
          </p:cNvPr>
          <p:cNvSpPr txBox="1">
            <a:spLocks/>
          </p:cNvSpPr>
          <p:nvPr/>
        </p:nvSpPr>
        <p:spPr>
          <a:xfrm>
            <a:off x="590985" y="501406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53D374-2978-4A83-9050-3755BCA0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37435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decorative element"/>
          <p:cNvSpPr>
            <a:spLocks noGrp="1"/>
          </p:cNvSpPr>
          <p:nvPr>
            <p:ph type="title"/>
          </p:nvPr>
        </p:nvSpPr>
        <p:spPr>
          <a:xfrm>
            <a:off x="438586" y="418765"/>
            <a:ext cx="10131425" cy="480424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cxnSp>
        <p:nvCxnSpPr>
          <p:cNvPr id="87" name="Straight Connector 86" descr="decorative element">
            <a:extLst>
              <a:ext uri="{FF2B5EF4-FFF2-40B4-BE49-F238E27FC236}">
                <a16:creationId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-1156351" y="383587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 descr="decorative element">
            <a:extLst>
              <a:ext uri="{FF2B5EF4-FFF2-40B4-BE49-F238E27FC236}">
                <a16:creationId xmlns:a16="http://schemas.microsoft.com/office/drawing/2014/main" id="{BC24AD9F-130E-4ECB-9C70-2B3233EBF4A4}"/>
              </a:ext>
            </a:extLst>
          </p:cNvPr>
          <p:cNvSpPr/>
          <p:nvPr/>
        </p:nvSpPr>
        <p:spPr>
          <a:xfrm>
            <a:off x="-1213558" y="3153802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DF4A69B-95D8-4266-8765-B2B7FDA3F8AD}"/>
              </a:ext>
            </a:extLst>
          </p:cNvPr>
          <p:cNvSpPr/>
          <p:nvPr/>
        </p:nvSpPr>
        <p:spPr>
          <a:xfrm>
            <a:off x="1014791" y="3776699"/>
            <a:ext cx="1097280" cy="109728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Explain the function of….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705099" y="3828223"/>
            <a:ext cx="7607808" cy="10972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773680" y="3776699"/>
            <a:ext cx="6157256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/>
              <a:t>setting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5347C8-2344-45B0-AAD2-679441CE5445}"/>
              </a:ext>
            </a:extLst>
          </p:cNvPr>
          <p:cNvGrpSpPr/>
          <p:nvPr/>
        </p:nvGrpSpPr>
        <p:grpSpPr>
          <a:xfrm>
            <a:off x="9215627" y="3828223"/>
            <a:ext cx="1097280" cy="1185022"/>
            <a:chOff x="2444740" y="5125466"/>
            <a:chExt cx="1097280" cy="1185022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04FD525-7691-4946-AB5D-4DA09BD4FBCF}"/>
                </a:ext>
              </a:extLst>
            </p:cNvPr>
            <p:cNvSpPr/>
            <p:nvPr/>
          </p:nvSpPr>
          <p:spPr>
            <a:xfrm>
              <a:off x="2444740" y="5125466"/>
              <a:ext cx="1097280" cy="109728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735D88-991F-43BE-ABEE-C268E8D45C32}"/>
                </a:ext>
              </a:extLst>
            </p:cNvPr>
            <p:cNvSpPr txBox="1"/>
            <p:nvPr/>
          </p:nvSpPr>
          <p:spPr>
            <a:xfrm>
              <a:off x="2444740" y="5213208"/>
              <a:ext cx="1097280" cy="109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0E24B1-D81A-46CB-BFF2-FAFAAFF4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46268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86" descr="decorative element">
            <a:extLst>
              <a:ext uri="{FF2B5EF4-FFF2-40B4-BE49-F238E27FC236}">
                <a16:creationId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-1156351" y="383587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 descr="decorative element">
            <a:extLst>
              <a:ext uri="{FF2B5EF4-FFF2-40B4-BE49-F238E27FC236}">
                <a16:creationId xmlns:a16="http://schemas.microsoft.com/office/drawing/2014/main" id="{BC24AD9F-130E-4ECB-9C70-2B3233EBF4A4}"/>
              </a:ext>
            </a:extLst>
          </p:cNvPr>
          <p:cNvSpPr/>
          <p:nvPr/>
        </p:nvSpPr>
        <p:spPr>
          <a:xfrm>
            <a:off x="-1213558" y="3153802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Explain the function of….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0B32DF-5C1F-4DF7-8C04-09C39230E7B0}"/>
              </a:ext>
            </a:extLst>
          </p:cNvPr>
          <p:cNvGrpSpPr/>
          <p:nvPr/>
        </p:nvGrpSpPr>
        <p:grpSpPr>
          <a:xfrm>
            <a:off x="1014791" y="3804294"/>
            <a:ext cx="1097280" cy="1097280"/>
            <a:chOff x="999437" y="5125465"/>
            <a:chExt cx="1097280" cy="1097280"/>
          </a:xfrm>
          <a:solidFill>
            <a:srgbClr val="33CC33"/>
          </a:solidFill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D0992874-202A-448F-A948-2D9E6B93C8AA}"/>
                </a:ext>
              </a:extLst>
            </p:cNvPr>
            <p:cNvSpPr/>
            <p:nvPr/>
          </p:nvSpPr>
          <p:spPr>
            <a:xfrm>
              <a:off x="999437" y="5125465"/>
              <a:ext cx="1097280" cy="109728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70F2BE-443C-4C72-943D-A95CED1025D8}"/>
                </a:ext>
              </a:extLst>
            </p:cNvPr>
            <p:cNvSpPr txBox="1"/>
            <p:nvPr/>
          </p:nvSpPr>
          <p:spPr>
            <a:xfrm>
              <a:off x="999437" y="5173324"/>
              <a:ext cx="109728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705099" y="3828223"/>
            <a:ext cx="7607808" cy="10972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773680" y="3776699"/>
            <a:ext cx="6086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/>
              <a:t>plot </a:t>
            </a:r>
            <a:r>
              <a:rPr lang="en-US" sz="5600" b="1" dirty="0"/>
              <a:t>&amp;</a:t>
            </a:r>
            <a:r>
              <a:rPr lang="en-US" sz="7200" b="1" dirty="0"/>
              <a:t> structure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8681E6FA-F0A7-440A-80A8-B9371DABD271}"/>
              </a:ext>
            </a:extLst>
          </p:cNvPr>
          <p:cNvSpPr/>
          <p:nvPr/>
        </p:nvSpPr>
        <p:spPr>
          <a:xfrm>
            <a:off x="9215627" y="3828223"/>
            <a:ext cx="1097280" cy="109728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3" descr="decorative element">
            <a:extLst>
              <a:ext uri="{FF2B5EF4-FFF2-40B4-BE49-F238E27FC236}">
                <a16:creationId xmlns:a16="http://schemas.microsoft.com/office/drawing/2014/main" id="{02B9FBE9-2500-4A98-9315-CF305BF9858C}"/>
              </a:ext>
            </a:extLst>
          </p:cNvPr>
          <p:cNvSpPr txBox="1">
            <a:spLocks/>
          </p:cNvSpPr>
          <p:nvPr/>
        </p:nvSpPr>
        <p:spPr>
          <a:xfrm>
            <a:off x="590985" y="501406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49892C-9956-46B2-BC53-C0895121C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78291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decorative element"/>
          <p:cNvSpPr>
            <a:spLocks noGrp="1"/>
          </p:cNvSpPr>
          <p:nvPr>
            <p:ph type="title"/>
          </p:nvPr>
        </p:nvSpPr>
        <p:spPr>
          <a:xfrm>
            <a:off x="438586" y="418765"/>
            <a:ext cx="10131425" cy="480424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cxnSp>
        <p:nvCxnSpPr>
          <p:cNvPr id="87" name="Straight Connector 86" descr="decorative element">
            <a:extLst>
              <a:ext uri="{FF2B5EF4-FFF2-40B4-BE49-F238E27FC236}">
                <a16:creationId xmlns:a16="http://schemas.microsoft.com/office/drawing/2014/main" id="{E0A5E395-38A3-4ED8-A1C1-7892BF5B1BE1}"/>
              </a:ext>
            </a:extLst>
          </p:cNvPr>
          <p:cNvCxnSpPr/>
          <p:nvPr/>
        </p:nvCxnSpPr>
        <p:spPr>
          <a:xfrm>
            <a:off x="-1156351" y="3835870"/>
            <a:ext cx="0" cy="30784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olid"/>
            <a:headEnd type="none" w="sm" len="sm"/>
            <a:tailEnd type="none" w="sm" len="sm"/>
          </a:ln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 descr="decorative element">
            <a:extLst>
              <a:ext uri="{FF2B5EF4-FFF2-40B4-BE49-F238E27FC236}">
                <a16:creationId xmlns:a16="http://schemas.microsoft.com/office/drawing/2014/main" id="{BC24AD9F-130E-4ECB-9C70-2B3233EBF4A4}"/>
              </a:ext>
            </a:extLst>
          </p:cNvPr>
          <p:cNvSpPr/>
          <p:nvPr/>
        </p:nvSpPr>
        <p:spPr>
          <a:xfrm>
            <a:off x="-1213558" y="3153802"/>
            <a:ext cx="114414" cy="8596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DF4A69B-95D8-4266-8765-B2B7FDA3F8AD}"/>
              </a:ext>
            </a:extLst>
          </p:cNvPr>
          <p:cNvSpPr/>
          <p:nvPr/>
        </p:nvSpPr>
        <p:spPr>
          <a:xfrm>
            <a:off x="1014791" y="3776699"/>
            <a:ext cx="1097280" cy="1097280"/>
          </a:xfrm>
          <a:prstGeom prst="roundRect">
            <a:avLst/>
          </a:prstGeom>
          <a:solidFill>
            <a:srgbClr val="FCBB0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Explain the function of….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405849" y="3828223"/>
            <a:ext cx="7907058" cy="10972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FCBB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405849" y="3776699"/>
            <a:ext cx="668488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/>
              <a:t>narration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5347C8-2344-45B0-AAD2-679441CE5445}"/>
              </a:ext>
            </a:extLst>
          </p:cNvPr>
          <p:cNvGrpSpPr/>
          <p:nvPr/>
        </p:nvGrpSpPr>
        <p:grpSpPr>
          <a:xfrm>
            <a:off x="9215627" y="3828223"/>
            <a:ext cx="1097280" cy="1097280"/>
            <a:chOff x="2444740" y="5125466"/>
            <a:chExt cx="1097280" cy="1097280"/>
          </a:xfrm>
          <a:solidFill>
            <a:srgbClr val="FCBB04"/>
          </a:solidFill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04FD525-7691-4946-AB5D-4DA09BD4FBCF}"/>
                </a:ext>
              </a:extLst>
            </p:cNvPr>
            <p:cNvSpPr/>
            <p:nvPr/>
          </p:nvSpPr>
          <p:spPr>
            <a:xfrm>
              <a:off x="2444740" y="5125466"/>
              <a:ext cx="1097280" cy="109728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735D88-991F-43BE-ABEE-C268E8D45C32}"/>
                </a:ext>
              </a:extLst>
            </p:cNvPr>
            <p:cNvSpPr txBox="1"/>
            <p:nvPr/>
          </p:nvSpPr>
          <p:spPr>
            <a:xfrm>
              <a:off x="2444740" y="5213208"/>
              <a:ext cx="109728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33F73E-8067-4EB7-9D54-6E5888794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9190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Explain the function of….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F689F7-B5B3-48B3-8FB8-4E2C1166FA84}"/>
              </a:ext>
            </a:extLst>
          </p:cNvPr>
          <p:cNvGrpSpPr/>
          <p:nvPr/>
        </p:nvGrpSpPr>
        <p:grpSpPr>
          <a:xfrm>
            <a:off x="1014791" y="3236123"/>
            <a:ext cx="1097280" cy="2304288"/>
            <a:chOff x="1014791" y="3804294"/>
            <a:chExt cx="1097280" cy="2304288"/>
          </a:xfrm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D0992874-202A-448F-A948-2D9E6B93C8AA}"/>
                </a:ext>
              </a:extLst>
            </p:cNvPr>
            <p:cNvSpPr/>
            <p:nvPr/>
          </p:nvSpPr>
          <p:spPr>
            <a:xfrm>
              <a:off x="1014791" y="3804294"/>
              <a:ext cx="1097280" cy="2304288"/>
            </a:xfrm>
            <a:prstGeom prst="roundRect">
              <a:avLst/>
            </a:prstGeom>
            <a:solidFill>
              <a:srgbClr val="0099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70F2BE-443C-4C72-943D-A95CED1025D8}"/>
                </a:ext>
              </a:extLst>
            </p:cNvPr>
            <p:cNvSpPr txBox="1"/>
            <p:nvPr/>
          </p:nvSpPr>
          <p:spPr>
            <a:xfrm>
              <a:off x="1014791" y="4540940"/>
              <a:ext cx="1097280" cy="830997"/>
            </a:xfrm>
            <a:prstGeom prst="rect">
              <a:avLst/>
            </a:prstGeom>
            <a:solidFill>
              <a:srgbClr val="0099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246050" y="3260052"/>
            <a:ext cx="8323961" cy="230832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476870" y="3208528"/>
            <a:ext cx="63830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/>
              <a:t>word choice, imagery, symbol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8681E6FA-F0A7-440A-80A8-B9371DABD271}"/>
              </a:ext>
            </a:extLst>
          </p:cNvPr>
          <p:cNvSpPr/>
          <p:nvPr/>
        </p:nvSpPr>
        <p:spPr>
          <a:xfrm>
            <a:off x="9472731" y="3236123"/>
            <a:ext cx="1097280" cy="2304288"/>
          </a:xfrm>
          <a:prstGeom prst="round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3" descr="decorative element">
            <a:extLst>
              <a:ext uri="{FF2B5EF4-FFF2-40B4-BE49-F238E27FC236}">
                <a16:creationId xmlns:a16="http://schemas.microsoft.com/office/drawing/2014/main" id="{02B9FBE9-2500-4A98-9315-CF305BF9858C}"/>
              </a:ext>
            </a:extLst>
          </p:cNvPr>
          <p:cNvSpPr txBox="1">
            <a:spLocks/>
          </p:cNvSpPr>
          <p:nvPr/>
        </p:nvSpPr>
        <p:spPr>
          <a:xfrm>
            <a:off x="590985" y="501406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8BFA4-953A-4136-B5DC-A97DFCF1D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98497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descr="decorative element"/>
          <p:cNvSpPr>
            <a:spLocks noGrp="1"/>
          </p:cNvSpPr>
          <p:nvPr>
            <p:ph type="title"/>
          </p:nvPr>
        </p:nvSpPr>
        <p:spPr>
          <a:xfrm>
            <a:off x="438586" y="418765"/>
            <a:ext cx="10131425" cy="480424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DF4A69B-95D8-4266-8765-B2B7FDA3F8AD}"/>
              </a:ext>
            </a:extLst>
          </p:cNvPr>
          <p:cNvSpPr/>
          <p:nvPr/>
        </p:nvSpPr>
        <p:spPr>
          <a:xfrm>
            <a:off x="1014791" y="3776699"/>
            <a:ext cx="1097280" cy="1097280"/>
          </a:xfrm>
          <a:prstGeom prst="round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Explain the function of….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705099" y="3828223"/>
            <a:ext cx="7607808" cy="10972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773680" y="3776699"/>
            <a:ext cx="622827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/>
              <a:t>comparisons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75347C8-2344-45B0-AAD2-679441CE5445}"/>
              </a:ext>
            </a:extLst>
          </p:cNvPr>
          <p:cNvGrpSpPr/>
          <p:nvPr/>
        </p:nvGrpSpPr>
        <p:grpSpPr>
          <a:xfrm>
            <a:off x="9215627" y="3828223"/>
            <a:ext cx="1097280" cy="1097280"/>
            <a:chOff x="2444740" y="5125466"/>
            <a:chExt cx="1097280" cy="1097280"/>
          </a:xfrm>
          <a:solidFill>
            <a:srgbClr val="FF9933"/>
          </a:solidFill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04FD525-7691-4946-AB5D-4DA09BD4FBCF}"/>
                </a:ext>
              </a:extLst>
            </p:cNvPr>
            <p:cNvSpPr/>
            <p:nvPr/>
          </p:nvSpPr>
          <p:spPr>
            <a:xfrm>
              <a:off x="2444740" y="5125466"/>
              <a:ext cx="1097280" cy="109728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735D88-991F-43BE-ABEE-C268E8D45C32}"/>
                </a:ext>
              </a:extLst>
            </p:cNvPr>
            <p:cNvSpPr txBox="1"/>
            <p:nvPr/>
          </p:nvSpPr>
          <p:spPr>
            <a:xfrm>
              <a:off x="2444740" y="5213208"/>
              <a:ext cx="109728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391DF1-8F29-4D41-9D0A-4512ED44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93555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val 94">
            <a:extLst>
              <a:ext uri="{FF2B5EF4-FFF2-40B4-BE49-F238E27FC236}">
                <a16:creationId xmlns:a16="http://schemas.microsoft.com/office/drawing/2014/main" id="{F63E54AC-1CB7-43BF-B0A4-82DE6FEB1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53020" y="1549900"/>
            <a:ext cx="85961" cy="85961"/>
          </a:xfrm>
          <a:prstGeom prst="ellipse">
            <a:avLst/>
          </a:prstGeom>
          <a:noFill/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7ACE175-A62E-40AA-8A6D-FC8905B236F8}"/>
              </a:ext>
            </a:extLst>
          </p:cNvPr>
          <p:cNvSpPr/>
          <p:nvPr/>
        </p:nvSpPr>
        <p:spPr>
          <a:xfrm>
            <a:off x="957855" y="1502041"/>
            <a:ext cx="9612156" cy="1065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3175">
            <a:solidFill>
              <a:schemeClr val="bg1">
                <a:lumMod val="85000"/>
              </a:schemeClr>
            </a:solidFill>
          </a:ln>
          <a:effectLst/>
          <a:scene3d>
            <a:camera prst="obliqueTopLeft"/>
            <a:lightRig rig="soft" dir="t"/>
          </a:scene3d>
          <a:sp3d extrusionH="190500" prstMaterial="matte">
            <a:contourClr>
              <a:schemeClr val="tx1">
                <a:lumMod val="50000"/>
                <a:lumOff val="50000"/>
              </a:schemeClr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000" tIns="5715" rIns="72000" bIns="54011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i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Develop….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B7D781-53FC-4B4A-A5AB-8A2BDCC8B17C}"/>
              </a:ext>
            </a:extLst>
          </p:cNvPr>
          <p:cNvSpPr/>
          <p:nvPr/>
        </p:nvSpPr>
        <p:spPr>
          <a:xfrm>
            <a:off x="957855" y="2414699"/>
            <a:ext cx="9612156" cy="225860"/>
          </a:xfrm>
          <a:prstGeom prst="rect">
            <a:avLst/>
          </a:prstGeom>
          <a:solidFill>
            <a:srgbClr val="ECD9C6"/>
          </a:solidFill>
          <a:ln>
            <a:noFill/>
          </a:ln>
          <a:effectLst>
            <a:glow rad="254000">
              <a:schemeClr val="accent3">
                <a:satMod val="175000"/>
                <a:alpha val="1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"/>
          </a:scene3d>
          <a:sp3d extrusionH="889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5715" rIns="72000" bIns="5715" numCol="1" spcCol="1270" anchor="ctr" anchorCtr="0">
            <a:noAutofit/>
            <a:flatTx/>
          </a:bodyPr>
          <a:lstStyle/>
          <a:p>
            <a:pPr marL="0" lvl="0" indent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900" kern="1200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F689F7-B5B3-48B3-8FB8-4E2C1166FA84}"/>
              </a:ext>
            </a:extLst>
          </p:cNvPr>
          <p:cNvGrpSpPr/>
          <p:nvPr/>
        </p:nvGrpSpPr>
        <p:grpSpPr>
          <a:xfrm>
            <a:off x="1014791" y="3236123"/>
            <a:ext cx="1097280" cy="1645920"/>
            <a:chOff x="1014791" y="3804294"/>
            <a:chExt cx="1097280" cy="2304288"/>
          </a:xfrm>
          <a:solidFill>
            <a:srgbClr val="009900"/>
          </a:solidFill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D0992874-202A-448F-A948-2D9E6B93C8AA}"/>
                </a:ext>
              </a:extLst>
            </p:cNvPr>
            <p:cNvSpPr/>
            <p:nvPr/>
          </p:nvSpPr>
          <p:spPr>
            <a:xfrm>
              <a:off x="1014791" y="3804294"/>
              <a:ext cx="1097280" cy="230428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70F2BE-443C-4C72-943D-A95CED1025D8}"/>
                </a:ext>
              </a:extLst>
            </p:cNvPr>
            <p:cNvSpPr txBox="1"/>
            <p:nvPr/>
          </p:nvSpPr>
          <p:spPr>
            <a:xfrm>
              <a:off x="1014791" y="4540940"/>
              <a:ext cx="109728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9FBC71-7E86-4F74-A922-5CEDE312074F}"/>
              </a:ext>
            </a:extLst>
          </p:cNvPr>
          <p:cNvSpPr/>
          <p:nvPr/>
        </p:nvSpPr>
        <p:spPr>
          <a:xfrm>
            <a:off x="2246050" y="3260052"/>
            <a:ext cx="8323961" cy="1645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990099"/>
                </a:solidFill>
              </a:ln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9F2B21-FDC4-445F-B9D9-298025EE08E8}"/>
              </a:ext>
            </a:extLst>
          </p:cNvPr>
          <p:cNvSpPr txBox="1"/>
          <p:nvPr/>
        </p:nvSpPr>
        <p:spPr>
          <a:xfrm>
            <a:off x="2476870" y="3208528"/>
            <a:ext cx="63830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textually substantiated arguments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8681E6FA-F0A7-440A-80A8-B9371DABD271}"/>
              </a:ext>
            </a:extLst>
          </p:cNvPr>
          <p:cNvSpPr/>
          <p:nvPr/>
        </p:nvSpPr>
        <p:spPr>
          <a:xfrm>
            <a:off x="9472731" y="3236123"/>
            <a:ext cx="1097280" cy="1645920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3" descr="decorative element">
            <a:extLst>
              <a:ext uri="{FF2B5EF4-FFF2-40B4-BE49-F238E27FC236}">
                <a16:creationId xmlns:a16="http://schemas.microsoft.com/office/drawing/2014/main" id="{02B9FBE9-2500-4A98-9315-CF305BF9858C}"/>
              </a:ext>
            </a:extLst>
          </p:cNvPr>
          <p:cNvSpPr txBox="1">
            <a:spLocks/>
          </p:cNvSpPr>
          <p:nvPr/>
        </p:nvSpPr>
        <p:spPr>
          <a:xfrm>
            <a:off x="590985" y="501406"/>
            <a:ext cx="10131425" cy="48042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chemeClr val="tx2"/>
                </a:solidFill>
              </a:rPr>
              <a:t>SKILL CATEGORIES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C6C3E1-2814-4778-86E2-28F127FCB00A}"/>
              </a:ext>
            </a:extLst>
          </p:cNvPr>
          <p:cNvSpPr txBox="1"/>
          <p:nvPr/>
        </p:nvSpPr>
        <p:spPr>
          <a:xfrm>
            <a:off x="2246050" y="5015883"/>
            <a:ext cx="83239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200" i="1" dirty="0">
                <a:latin typeface="Cambria" panose="02040503050406030204" pitchFamily="18" charset="0"/>
                <a:ea typeface="Cambria" panose="02040503050406030204" pitchFamily="18" charset="0"/>
              </a:rPr>
              <a:t>…about interpretations </a:t>
            </a:r>
            <a:br>
              <a:rPr lang="en-US" sz="42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4200" i="1" dirty="0">
                <a:latin typeface="Cambria" panose="02040503050406030204" pitchFamily="18" charset="0"/>
                <a:ea typeface="Cambria" panose="02040503050406030204" pitchFamily="18" charset="0"/>
              </a:rPr>
              <a:t>of a portion or whole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3EC43-0B21-41BC-A6AE-A8A96DB0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52207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B9B175-93A6-43F3-A360-E65822CA88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62DC4D-2109-473E-892E-B69ACF833EA0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2A507C5-BBAE-4299-9CDD-39BD1B9016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338</Words>
  <Application>Microsoft Office PowerPoint</Application>
  <PresentationFormat>Widescreen</PresentationFormat>
  <Paragraphs>95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Office Theme</vt:lpstr>
      <vt:lpstr>AP ENGLISH LITERATURE &amp; COMPOSITION</vt:lpstr>
      <vt:lpstr>PowerPoint Presentation</vt:lpstr>
      <vt:lpstr>PowerPoint Presentation</vt:lpstr>
      <vt:lpstr>SKILL CATEGORIES</vt:lpstr>
      <vt:lpstr>PowerPoint Presentation</vt:lpstr>
      <vt:lpstr>SKILL CATEGORIES</vt:lpstr>
      <vt:lpstr>PowerPoint Presentation</vt:lpstr>
      <vt:lpstr>SKILL CATEGORIES</vt:lpstr>
      <vt:lpstr>PowerPoint Presentation</vt:lpstr>
      <vt:lpstr>THE BIG IDEAS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2019-04-07T19:45:36Z</dcterms:created>
  <dcterms:modified xsi:type="dcterms:W3CDTF">2021-06-20T21:44:09Z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